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Lst>
  <p:notesMasterIdLst>
    <p:notesMasterId r:id="rId33"/>
  </p:notesMasterIdLst>
  <p:sldIdLst>
    <p:sldId id="303" r:id="rId2"/>
    <p:sldId id="258" r:id="rId3"/>
    <p:sldId id="306" r:id="rId4"/>
    <p:sldId id="266" r:id="rId5"/>
    <p:sldId id="274" r:id="rId6"/>
    <p:sldId id="302" r:id="rId7"/>
    <p:sldId id="273" r:id="rId8"/>
    <p:sldId id="304" r:id="rId9"/>
    <p:sldId id="275" r:id="rId10"/>
    <p:sldId id="281" r:id="rId11"/>
    <p:sldId id="292" r:id="rId12"/>
    <p:sldId id="279" r:id="rId13"/>
    <p:sldId id="276" r:id="rId14"/>
    <p:sldId id="308" r:id="rId15"/>
    <p:sldId id="314" r:id="rId16"/>
    <p:sldId id="313" r:id="rId17"/>
    <p:sldId id="282" r:id="rId18"/>
    <p:sldId id="287" r:id="rId19"/>
    <p:sldId id="288" r:id="rId20"/>
    <p:sldId id="289" r:id="rId21"/>
    <p:sldId id="299" r:id="rId22"/>
    <p:sldId id="298" r:id="rId23"/>
    <p:sldId id="300" r:id="rId24"/>
    <p:sldId id="290" r:id="rId25"/>
    <p:sldId id="309" r:id="rId26"/>
    <p:sldId id="311" r:id="rId27"/>
    <p:sldId id="310" r:id="rId28"/>
    <p:sldId id="291" r:id="rId29"/>
    <p:sldId id="297" r:id="rId30"/>
    <p:sldId id="301" r:id="rId31"/>
    <p:sldId id="286" r:id="rId32"/>
  </p:sldIdLst>
  <p:sldSz cx="9144000" cy="5715000" type="screen16x1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2D4952-1BC2-FEC8-88C6-DDDB5AC32BF6}" name="Sims, Dustin" initials="SD" userId="S::dustin.sims@fldoe.org::94fb4357-e70b-4884-9c1b-c92772b7864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CCCCFF"/>
    <a:srgbClr val="000066"/>
    <a:srgbClr val="0033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C458B-454F-4B20-8B94-4DB576DC172A}" v="20" dt="2023-05-09T14:10:22.952"/>
  </p1510:revLst>
</p1510:revInfo>
</file>

<file path=ppt/tableStyles.xml><?xml version="1.0" encoding="utf-8"?>
<a:tblStyleLst xmlns:a="http://schemas.openxmlformats.org/drawingml/2006/main" def="{097BB381-60CF-4FF2-8D45-B8BC55BA510C}">
  <a:tblStyle styleId="{097BB381-60CF-4FF2-8D45-B8BC55BA510C}"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AF5EA"/>
          </a:solidFill>
        </a:fill>
      </a:tcStyle>
    </a:wholeTbl>
    <a:band1H>
      <a:tcTxStyle/>
      <a:tcStyle>
        <a:tcBdr/>
        <a:fill>
          <a:solidFill>
            <a:srgbClr val="F5EAD3"/>
          </a:solidFill>
        </a:fill>
      </a:tcStyle>
    </a:band1H>
    <a:band2H>
      <a:tcTxStyle/>
      <a:tcStyle>
        <a:tcBdr/>
      </a:tcStyle>
    </a:band2H>
    <a:band1V>
      <a:tcTxStyle/>
      <a:tcStyle>
        <a:tcBdr/>
        <a:fill>
          <a:solidFill>
            <a:srgbClr val="F5EAD3"/>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F938178-9145-445E-B91A-C49BA4BB114A}"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E5FBE9FD-DA20-4EC3-B3CA-B45F8C4D8AF3}"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1"/>
    <p:restoredTop sz="93209"/>
  </p:normalViewPr>
  <p:slideViewPr>
    <p:cSldViewPr snapToGrid="0">
      <p:cViewPr>
        <p:scale>
          <a:sx n="103" d="100"/>
          <a:sy n="103" d="100"/>
        </p:scale>
        <p:origin x="-1094" y="-58"/>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52"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ugart, Sophie" userId="S::sophie.shugart@fldoe.org::33cc3fba-7762-455f-94f2-3e3733b6bb35" providerId="AD" clId="Web-{4D592370-700F-D6D6-3E8A-667043D34B81}"/>
    <pc:docChg chg="modSld">
      <pc:chgData name="Shugart, Sophie" userId="S::sophie.shugart@fldoe.org::33cc3fba-7762-455f-94f2-3e3733b6bb35" providerId="AD" clId="Web-{4D592370-700F-D6D6-3E8A-667043D34B81}" dt="2023-05-04T14:06:29.968" v="17" actId="20577"/>
      <pc:docMkLst>
        <pc:docMk/>
      </pc:docMkLst>
      <pc:sldChg chg="modSp">
        <pc:chgData name="Shugart, Sophie" userId="S::sophie.shugart@fldoe.org::33cc3fba-7762-455f-94f2-3e3733b6bb35" providerId="AD" clId="Web-{4D592370-700F-D6D6-3E8A-667043D34B81}" dt="2023-05-04T14:06:29.968" v="17" actId="20577"/>
        <pc:sldMkLst>
          <pc:docMk/>
          <pc:sldMk cId="590659681" sldId="291"/>
        </pc:sldMkLst>
        <pc:spChg chg="mod">
          <ac:chgData name="Shugart, Sophie" userId="S::sophie.shugart@fldoe.org::33cc3fba-7762-455f-94f2-3e3733b6bb35" providerId="AD" clId="Web-{4D592370-700F-D6D6-3E8A-667043D34B81}" dt="2023-05-04T14:06:29.968" v="17" actId="20577"/>
          <ac:spMkLst>
            <pc:docMk/>
            <pc:sldMk cId="590659681" sldId="291"/>
            <ac:spMk id="2" creationId="{00000000-0000-0000-0000-000000000000}"/>
          </ac:spMkLst>
        </pc:spChg>
        <pc:spChg chg="mod">
          <ac:chgData name="Shugart, Sophie" userId="S::sophie.shugart@fldoe.org::33cc3fba-7762-455f-94f2-3e3733b6bb35" providerId="AD" clId="Web-{4D592370-700F-D6D6-3E8A-667043D34B81}" dt="2023-05-04T14:05:54.670" v="2" actId="20577"/>
          <ac:spMkLst>
            <pc:docMk/>
            <pc:sldMk cId="590659681" sldId="291"/>
            <ac:spMk id="3" creationId="{00000000-0000-0000-0000-000000000000}"/>
          </ac:spMkLst>
        </pc:spChg>
      </pc:sldChg>
    </pc:docChg>
  </pc:docChgLst>
  <pc:docChgLst>
    <pc:chgData name="Greene, Carla" userId="S::carla.greene@fldoe.org::c624d6af-c367-47f0-a994-924ba960da2a" providerId="AD" clId="Web-{4BD32549-5027-4393-A129-26ADD657FA5F}"/>
    <pc:docChg chg="addSld delSld modSld">
      <pc:chgData name="Greene, Carla" userId="S::carla.greene@fldoe.org::c624d6af-c367-47f0-a994-924ba960da2a" providerId="AD" clId="Web-{4BD32549-5027-4393-A129-26ADD657FA5F}" dt="2023-05-09T14:39:49.602" v="514" actId="20577"/>
      <pc:docMkLst>
        <pc:docMk/>
      </pc:docMkLst>
      <pc:sldChg chg="modSp">
        <pc:chgData name="Greene, Carla" userId="S::carla.greene@fldoe.org::c624d6af-c367-47f0-a994-924ba960da2a" providerId="AD" clId="Web-{4BD32549-5027-4393-A129-26ADD657FA5F}" dt="2023-05-09T14:26:28.272" v="509"/>
        <pc:sldMkLst>
          <pc:docMk/>
          <pc:sldMk cId="0" sldId="275"/>
        </pc:sldMkLst>
        <pc:graphicFrameChg chg="modGraphic">
          <ac:chgData name="Greene, Carla" userId="S::carla.greene@fldoe.org::c624d6af-c367-47f0-a994-924ba960da2a" providerId="AD" clId="Web-{4BD32549-5027-4393-A129-26ADD657FA5F}" dt="2023-05-09T14:26:28.272" v="509"/>
          <ac:graphicFrameMkLst>
            <pc:docMk/>
            <pc:sldMk cId="0" sldId="275"/>
            <ac:graphicFrameMk id="2" creationId="{00000000-0000-0000-0000-000000000000}"/>
          </ac:graphicFrameMkLst>
        </pc:graphicFrameChg>
      </pc:sldChg>
      <pc:sldChg chg="del">
        <pc:chgData name="Greene, Carla" userId="S::carla.greene@fldoe.org::c624d6af-c367-47f0-a994-924ba960da2a" providerId="AD" clId="Web-{4BD32549-5027-4393-A129-26ADD657FA5F}" dt="2023-05-09T14:26:09.411" v="507"/>
        <pc:sldMkLst>
          <pc:docMk/>
          <pc:sldMk cId="0" sldId="277"/>
        </pc:sldMkLst>
      </pc:sldChg>
      <pc:sldChg chg="modSp">
        <pc:chgData name="Greene, Carla" userId="S::carla.greene@fldoe.org::c624d6af-c367-47f0-a994-924ba960da2a" providerId="AD" clId="Web-{4BD32549-5027-4393-A129-26ADD657FA5F}" dt="2023-05-09T14:39:11.944" v="510" actId="20577"/>
        <pc:sldMkLst>
          <pc:docMk/>
          <pc:sldMk cId="0" sldId="279"/>
        </pc:sldMkLst>
        <pc:spChg chg="mod">
          <ac:chgData name="Greene, Carla" userId="S::carla.greene@fldoe.org::c624d6af-c367-47f0-a994-924ba960da2a" providerId="AD" clId="Web-{4BD32549-5027-4393-A129-26ADD657FA5F}" dt="2023-05-09T14:39:11.944" v="510" actId="20577"/>
          <ac:spMkLst>
            <pc:docMk/>
            <pc:sldMk cId="0" sldId="279"/>
            <ac:spMk id="292" creationId="{00000000-0000-0000-0000-000000000000}"/>
          </ac:spMkLst>
        </pc:spChg>
      </pc:sldChg>
      <pc:sldChg chg="modSp">
        <pc:chgData name="Greene, Carla" userId="S::carla.greene@fldoe.org::c624d6af-c367-47f0-a994-924ba960da2a" providerId="AD" clId="Web-{4BD32549-5027-4393-A129-26ADD657FA5F}" dt="2023-05-09T14:39:32.320" v="511" actId="20577"/>
        <pc:sldMkLst>
          <pc:docMk/>
          <pc:sldMk cId="3893011125" sldId="287"/>
        </pc:sldMkLst>
        <pc:spChg chg="mod">
          <ac:chgData name="Greene, Carla" userId="S::carla.greene@fldoe.org::c624d6af-c367-47f0-a994-924ba960da2a" providerId="AD" clId="Web-{4BD32549-5027-4393-A129-26ADD657FA5F}" dt="2023-05-09T14:39:32.320" v="511" actId="20577"/>
          <ac:spMkLst>
            <pc:docMk/>
            <pc:sldMk cId="3893011125" sldId="287"/>
            <ac:spMk id="4" creationId="{00000000-0000-0000-0000-000000000000}"/>
          </ac:spMkLst>
        </pc:spChg>
      </pc:sldChg>
      <pc:sldChg chg="modSp">
        <pc:chgData name="Greene, Carla" userId="S::carla.greene@fldoe.org::c624d6af-c367-47f0-a994-924ba960da2a" providerId="AD" clId="Web-{4BD32549-5027-4393-A129-26ADD657FA5F}" dt="2023-05-09T14:39:49.602" v="514" actId="20577"/>
        <pc:sldMkLst>
          <pc:docMk/>
          <pc:sldMk cId="677080174" sldId="290"/>
        </pc:sldMkLst>
        <pc:spChg chg="mod">
          <ac:chgData name="Greene, Carla" userId="S::carla.greene@fldoe.org::c624d6af-c367-47f0-a994-924ba960da2a" providerId="AD" clId="Web-{4BD32549-5027-4393-A129-26ADD657FA5F}" dt="2023-05-09T14:39:49.602" v="514" actId="20577"/>
          <ac:spMkLst>
            <pc:docMk/>
            <pc:sldMk cId="677080174" sldId="290"/>
            <ac:spMk id="4" creationId="{00000000-0000-0000-0000-000000000000}"/>
          </ac:spMkLst>
        </pc:spChg>
      </pc:sldChg>
      <pc:sldChg chg="modSp">
        <pc:chgData name="Greene, Carla" userId="S::carla.greene@fldoe.org::c624d6af-c367-47f0-a994-924ba960da2a" providerId="AD" clId="Web-{4BD32549-5027-4393-A129-26ADD657FA5F}" dt="2023-05-09T14:39:39.789" v="512" actId="20577"/>
        <pc:sldMkLst>
          <pc:docMk/>
          <pc:sldMk cId="3229611707" sldId="293"/>
        </pc:sldMkLst>
        <pc:spChg chg="mod">
          <ac:chgData name="Greene, Carla" userId="S::carla.greene@fldoe.org::c624d6af-c367-47f0-a994-924ba960da2a" providerId="AD" clId="Web-{4BD32549-5027-4393-A129-26ADD657FA5F}" dt="2023-05-09T14:39:39.789" v="512" actId="20577"/>
          <ac:spMkLst>
            <pc:docMk/>
            <pc:sldMk cId="3229611707" sldId="293"/>
            <ac:spMk id="4" creationId="{00000000-0000-0000-0000-000000000000}"/>
          </ac:spMkLst>
        </pc:spChg>
      </pc:sldChg>
      <pc:sldChg chg="addSp delSp modSp">
        <pc:chgData name="Greene, Carla" userId="S::carla.greene@fldoe.org::c624d6af-c367-47f0-a994-924ba960da2a" providerId="AD" clId="Web-{4BD32549-5027-4393-A129-26ADD657FA5F}" dt="2023-05-09T14:24:03.325" v="479" actId="1076"/>
        <pc:sldMkLst>
          <pc:docMk/>
          <pc:sldMk cId="3972276609" sldId="307"/>
        </pc:sldMkLst>
        <pc:spChg chg="del">
          <ac:chgData name="Greene, Carla" userId="S::carla.greene@fldoe.org::c624d6af-c367-47f0-a994-924ba960da2a" providerId="AD" clId="Web-{4BD32549-5027-4393-A129-26ADD657FA5F}" dt="2023-05-09T14:23:58.544" v="478"/>
          <ac:spMkLst>
            <pc:docMk/>
            <pc:sldMk cId="3972276609" sldId="307"/>
            <ac:spMk id="3" creationId="{00000000-0000-0000-0000-000000000000}"/>
          </ac:spMkLst>
        </pc:spChg>
        <pc:spChg chg="add del mod">
          <ac:chgData name="Greene, Carla" userId="S::carla.greene@fldoe.org::c624d6af-c367-47f0-a994-924ba960da2a" providerId="AD" clId="Web-{4BD32549-5027-4393-A129-26ADD657FA5F}" dt="2023-05-09T14:15:43.591" v="100"/>
          <ac:spMkLst>
            <pc:docMk/>
            <pc:sldMk cId="3972276609" sldId="307"/>
            <ac:spMk id="8" creationId="{F263BA50-5A3C-BA54-03F0-76709D420B3D}"/>
          </ac:spMkLst>
        </pc:spChg>
        <pc:graphicFrameChg chg="mod modGraphic">
          <ac:chgData name="Greene, Carla" userId="S::carla.greene@fldoe.org::c624d6af-c367-47f0-a994-924ba960da2a" providerId="AD" clId="Web-{4BD32549-5027-4393-A129-26ADD657FA5F}" dt="2023-05-09T14:24:03.325" v="479" actId="1076"/>
          <ac:graphicFrameMkLst>
            <pc:docMk/>
            <pc:sldMk cId="3972276609" sldId="307"/>
            <ac:graphicFrameMk id="2" creationId="{1A6B8C7D-3908-FFB5-4F13-F6E32F34B5AD}"/>
          </ac:graphicFrameMkLst>
        </pc:graphicFrameChg>
        <pc:graphicFrameChg chg="add del mod modGraphic">
          <ac:chgData name="Greene, Carla" userId="S::carla.greene@fldoe.org::c624d6af-c367-47f0-a994-924ba960da2a" providerId="AD" clId="Web-{4BD32549-5027-4393-A129-26ADD657FA5F}" dt="2023-05-09T14:08:53.769" v="22"/>
          <ac:graphicFrameMkLst>
            <pc:docMk/>
            <pc:sldMk cId="3972276609" sldId="307"/>
            <ac:graphicFrameMk id="4" creationId="{D201BAC6-BFDB-7777-91CD-5481DE74A727}"/>
          </ac:graphicFrameMkLst>
        </pc:graphicFrameChg>
        <pc:graphicFrameChg chg="del">
          <ac:chgData name="Greene, Carla" userId="S::carla.greene@fldoe.org::c624d6af-c367-47f0-a994-924ba960da2a" providerId="AD" clId="Web-{4BD32549-5027-4393-A129-26ADD657FA5F}" dt="2023-05-09T14:07:55.375" v="0"/>
          <ac:graphicFrameMkLst>
            <pc:docMk/>
            <pc:sldMk cId="3972276609" sldId="307"/>
            <ac:graphicFrameMk id="5" creationId="{CDF857FD-48C8-AB50-4E6E-1D00D3BD5CC4}"/>
          </ac:graphicFrameMkLst>
        </pc:graphicFrameChg>
        <pc:graphicFrameChg chg="add del mod">
          <ac:chgData name="Greene, Carla" userId="S::carla.greene@fldoe.org::c624d6af-c367-47f0-a994-924ba960da2a" providerId="AD" clId="Web-{4BD32549-5027-4393-A129-26ADD657FA5F}" dt="2023-05-09T14:15:43.591" v="101"/>
          <ac:graphicFrameMkLst>
            <pc:docMk/>
            <pc:sldMk cId="3972276609" sldId="307"/>
            <ac:graphicFrameMk id="7" creationId="{DBEBAA80-757B-7F6A-40FF-F5A7D24FFDD6}"/>
          </ac:graphicFrameMkLst>
        </pc:graphicFrameChg>
      </pc:sldChg>
      <pc:sldChg chg="delSp modSp add replId">
        <pc:chgData name="Greene, Carla" userId="S::carla.greene@fldoe.org::c624d6af-c367-47f0-a994-924ba960da2a" providerId="AD" clId="Web-{4BD32549-5027-4393-A129-26ADD657FA5F}" dt="2023-05-09T14:25:11.579" v="506" actId="1076"/>
        <pc:sldMkLst>
          <pc:docMk/>
          <pc:sldMk cId="584658098" sldId="308"/>
        </pc:sldMkLst>
        <pc:spChg chg="del">
          <ac:chgData name="Greene, Carla" userId="S::carla.greene@fldoe.org::c624d6af-c367-47f0-a994-924ba960da2a" providerId="AD" clId="Web-{4BD32549-5027-4393-A129-26ADD657FA5F}" dt="2023-05-09T14:24:16.842" v="481"/>
          <ac:spMkLst>
            <pc:docMk/>
            <pc:sldMk cId="584658098" sldId="308"/>
            <ac:spMk id="3" creationId="{00000000-0000-0000-0000-000000000000}"/>
          </ac:spMkLst>
        </pc:spChg>
        <pc:graphicFrameChg chg="mod modGraphic">
          <ac:chgData name="Greene, Carla" userId="S::carla.greene@fldoe.org::c624d6af-c367-47f0-a994-924ba960da2a" providerId="AD" clId="Web-{4BD32549-5027-4393-A129-26ADD657FA5F}" dt="2023-05-09T14:25:11.579" v="506" actId="1076"/>
          <ac:graphicFrameMkLst>
            <pc:docMk/>
            <pc:sldMk cId="584658098" sldId="308"/>
            <ac:graphicFrameMk id="2" creationId="{1A6B8C7D-3908-FFB5-4F13-F6E32F34B5AD}"/>
          </ac:graphicFrameMkLst>
        </pc:graphicFrameChg>
      </pc:sldChg>
    </pc:docChg>
  </pc:docChgLst>
  <pc:docChgLst>
    <pc:chgData name="Sims, Dustin" userId="S::dustin.sims@fldoe.org::94fb4357-e70b-4884-9c1b-c92772b7864d" providerId="AD" clId="Web-{597E1471-671E-B67B-4AC9-EE5678C680C6}"/>
    <pc:docChg chg="modSld">
      <pc:chgData name="Sims, Dustin" userId="S::dustin.sims@fldoe.org::94fb4357-e70b-4884-9c1b-c92772b7864d" providerId="AD" clId="Web-{597E1471-671E-B67B-4AC9-EE5678C680C6}" dt="2023-04-25T13:36:05.712" v="4" actId="20577"/>
      <pc:docMkLst>
        <pc:docMk/>
      </pc:docMkLst>
      <pc:sldChg chg="modSp">
        <pc:chgData name="Sims, Dustin" userId="S::dustin.sims@fldoe.org::94fb4357-e70b-4884-9c1b-c92772b7864d" providerId="AD" clId="Web-{597E1471-671E-B67B-4AC9-EE5678C680C6}" dt="2023-04-25T13:36:05.712" v="4" actId="20577"/>
        <pc:sldMkLst>
          <pc:docMk/>
          <pc:sldMk cId="2224093923" sldId="297"/>
        </pc:sldMkLst>
        <pc:spChg chg="mod">
          <ac:chgData name="Sims, Dustin" userId="S::dustin.sims@fldoe.org::94fb4357-e70b-4884-9c1b-c92772b7864d" providerId="AD" clId="Web-{597E1471-671E-B67B-4AC9-EE5678C680C6}" dt="2023-04-25T13:36:05.712" v="4" actId="20577"/>
          <ac:spMkLst>
            <pc:docMk/>
            <pc:sldMk cId="2224093923" sldId="297"/>
            <ac:spMk id="2" creationId="{00000000-0000-0000-0000-000000000000}"/>
          </ac:spMkLst>
        </pc:spChg>
      </pc:sldChg>
    </pc:docChg>
  </pc:docChgLst>
  <pc:docChgLst>
    <pc:chgData name="Greene, Carla" userId="c624d6af-c367-47f0-a994-924ba960da2a" providerId="ADAL" clId="{163E5FB7-CE3D-49A6-8BBF-437069B80781}"/>
    <pc:docChg chg="undo custSel delSld modSld sldOrd">
      <pc:chgData name="Greene, Carla" userId="c624d6af-c367-47f0-a994-924ba960da2a" providerId="ADAL" clId="{163E5FB7-CE3D-49A6-8BBF-437069B80781}" dt="2023-04-25T20:13:01.083" v="335" actId="20577"/>
      <pc:docMkLst>
        <pc:docMk/>
      </pc:docMkLst>
      <pc:sldChg chg="modSp del mod">
        <pc:chgData name="Greene, Carla" userId="c624d6af-c367-47f0-a994-924ba960da2a" providerId="ADAL" clId="{163E5FB7-CE3D-49A6-8BBF-437069B80781}" dt="2023-04-25T19:51:43.193" v="269" actId="47"/>
        <pc:sldMkLst>
          <pc:docMk/>
          <pc:sldMk cId="0" sldId="267"/>
        </pc:sldMkLst>
        <pc:graphicFrameChg chg="mod modGraphic">
          <ac:chgData name="Greene, Carla" userId="c624d6af-c367-47f0-a994-924ba960da2a" providerId="ADAL" clId="{163E5FB7-CE3D-49A6-8BBF-437069B80781}" dt="2023-04-25T14:55:53.441" v="21" actId="14734"/>
          <ac:graphicFrameMkLst>
            <pc:docMk/>
            <pc:sldMk cId="0" sldId="267"/>
            <ac:graphicFrameMk id="210" creationId="{00000000-0000-0000-0000-000000000000}"/>
          </ac:graphicFrameMkLst>
        </pc:graphicFrameChg>
      </pc:sldChg>
      <pc:sldChg chg="modSp mod">
        <pc:chgData name="Greene, Carla" userId="c624d6af-c367-47f0-a994-924ba960da2a" providerId="ADAL" clId="{163E5FB7-CE3D-49A6-8BBF-437069B80781}" dt="2023-04-25T19:55:29.316" v="328" actId="207"/>
        <pc:sldMkLst>
          <pc:docMk/>
          <pc:sldMk cId="0" sldId="273"/>
        </pc:sldMkLst>
        <pc:graphicFrameChg chg="modGraphic">
          <ac:chgData name="Greene, Carla" userId="c624d6af-c367-47f0-a994-924ba960da2a" providerId="ADAL" clId="{163E5FB7-CE3D-49A6-8BBF-437069B80781}" dt="2023-04-25T19:55:29.316" v="328" actId="207"/>
          <ac:graphicFrameMkLst>
            <pc:docMk/>
            <pc:sldMk cId="0" sldId="273"/>
            <ac:graphicFrameMk id="251" creationId="{00000000-0000-0000-0000-000000000000}"/>
          </ac:graphicFrameMkLst>
        </pc:graphicFrameChg>
      </pc:sldChg>
      <pc:sldChg chg="modSp mod">
        <pc:chgData name="Greene, Carla" userId="c624d6af-c367-47f0-a994-924ba960da2a" providerId="ADAL" clId="{163E5FB7-CE3D-49A6-8BBF-437069B80781}" dt="2023-04-25T20:13:01.083" v="335" actId="20577"/>
        <pc:sldMkLst>
          <pc:docMk/>
          <pc:sldMk cId="0" sldId="274"/>
        </pc:sldMkLst>
        <pc:graphicFrameChg chg="modGraphic">
          <ac:chgData name="Greene, Carla" userId="c624d6af-c367-47f0-a994-924ba960da2a" providerId="ADAL" clId="{163E5FB7-CE3D-49A6-8BBF-437069B80781}" dt="2023-04-25T20:13:01.083" v="335" actId="20577"/>
          <ac:graphicFrameMkLst>
            <pc:docMk/>
            <pc:sldMk cId="0" sldId="274"/>
            <ac:graphicFrameMk id="259" creationId="{00000000-0000-0000-0000-000000000000}"/>
          </ac:graphicFrameMkLst>
        </pc:graphicFrameChg>
      </pc:sldChg>
      <pc:sldChg chg="modSp mod">
        <pc:chgData name="Greene, Carla" userId="c624d6af-c367-47f0-a994-924ba960da2a" providerId="ADAL" clId="{163E5FB7-CE3D-49A6-8BBF-437069B80781}" dt="2023-04-25T14:57:43.562" v="42" actId="20577"/>
        <pc:sldMkLst>
          <pc:docMk/>
          <pc:sldMk cId="0" sldId="275"/>
        </pc:sldMkLst>
        <pc:spChg chg="mod">
          <ac:chgData name="Greene, Carla" userId="c624d6af-c367-47f0-a994-924ba960da2a" providerId="ADAL" clId="{163E5FB7-CE3D-49A6-8BBF-437069B80781}" dt="2023-04-25T14:57:05.144" v="32" actId="20577"/>
          <ac:spMkLst>
            <pc:docMk/>
            <pc:sldMk cId="0" sldId="275"/>
            <ac:spMk id="264" creationId="{00000000-0000-0000-0000-000000000000}"/>
          </ac:spMkLst>
        </pc:spChg>
        <pc:graphicFrameChg chg="modGraphic">
          <ac:chgData name="Greene, Carla" userId="c624d6af-c367-47f0-a994-924ba960da2a" providerId="ADAL" clId="{163E5FB7-CE3D-49A6-8BBF-437069B80781}" dt="2023-04-25T14:57:43.562" v="42" actId="20577"/>
          <ac:graphicFrameMkLst>
            <pc:docMk/>
            <pc:sldMk cId="0" sldId="275"/>
            <ac:graphicFrameMk id="2" creationId="{00000000-0000-0000-0000-000000000000}"/>
          </ac:graphicFrameMkLst>
        </pc:graphicFrameChg>
      </pc:sldChg>
      <pc:sldChg chg="modSp mod">
        <pc:chgData name="Greene, Carla" userId="c624d6af-c367-47f0-a994-924ba960da2a" providerId="ADAL" clId="{163E5FB7-CE3D-49A6-8BBF-437069B80781}" dt="2023-04-25T15:00:35.635" v="109" actId="20577"/>
        <pc:sldMkLst>
          <pc:docMk/>
          <pc:sldMk cId="0" sldId="276"/>
        </pc:sldMkLst>
        <pc:spChg chg="mod">
          <ac:chgData name="Greene, Carla" userId="c624d6af-c367-47f0-a994-924ba960da2a" providerId="ADAL" clId="{163E5FB7-CE3D-49A6-8BBF-437069B80781}" dt="2023-04-25T15:00:26.427" v="108" actId="20577"/>
          <ac:spMkLst>
            <pc:docMk/>
            <pc:sldMk cId="0" sldId="276"/>
            <ac:spMk id="270" creationId="{00000000-0000-0000-0000-000000000000}"/>
          </ac:spMkLst>
        </pc:spChg>
        <pc:spChg chg="mod">
          <ac:chgData name="Greene, Carla" userId="c624d6af-c367-47f0-a994-924ba960da2a" providerId="ADAL" clId="{163E5FB7-CE3D-49A6-8BBF-437069B80781}" dt="2023-04-25T15:00:35.635" v="109" actId="20577"/>
          <ac:spMkLst>
            <pc:docMk/>
            <pc:sldMk cId="0" sldId="276"/>
            <ac:spMk id="271" creationId="{00000000-0000-0000-0000-000000000000}"/>
          </ac:spMkLst>
        </pc:spChg>
      </pc:sldChg>
      <pc:sldChg chg="modSp mod">
        <pc:chgData name="Greene, Carla" userId="c624d6af-c367-47f0-a994-924ba960da2a" providerId="ADAL" clId="{163E5FB7-CE3D-49A6-8BBF-437069B80781}" dt="2023-04-25T15:00:00.059" v="96" actId="12"/>
        <pc:sldMkLst>
          <pc:docMk/>
          <pc:sldMk cId="0" sldId="280"/>
        </pc:sldMkLst>
        <pc:spChg chg="mod">
          <ac:chgData name="Greene, Carla" userId="c624d6af-c367-47f0-a994-924ba960da2a" providerId="ADAL" clId="{163E5FB7-CE3D-49A6-8BBF-437069B80781}" dt="2023-04-25T14:59:00.091" v="92" actId="1076"/>
          <ac:spMkLst>
            <pc:docMk/>
            <pc:sldMk cId="0" sldId="280"/>
            <ac:spMk id="298" creationId="{00000000-0000-0000-0000-000000000000}"/>
          </ac:spMkLst>
        </pc:spChg>
        <pc:spChg chg="mod">
          <ac:chgData name="Greene, Carla" userId="c624d6af-c367-47f0-a994-924ba960da2a" providerId="ADAL" clId="{163E5FB7-CE3D-49A6-8BBF-437069B80781}" dt="2023-04-25T15:00:00.059" v="96" actId="12"/>
          <ac:spMkLst>
            <pc:docMk/>
            <pc:sldMk cId="0" sldId="280"/>
            <ac:spMk id="299" creationId="{00000000-0000-0000-0000-000000000000}"/>
          </ac:spMkLst>
        </pc:spChg>
      </pc:sldChg>
      <pc:sldChg chg="modSp mod">
        <pc:chgData name="Greene, Carla" userId="c624d6af-c367-47f0-a994-924ba960da2a" providerId="ADAL" clId="{163E5FB7-CE3D-49A6-8BBF-437069B80781}" dt="2023-04-25T14:58:10.641" v="50" actId="14734"/>
        <pc:sldMkLst>
          <pc:docMk/>
          <pc:sldMk cId="0" sldId="281"/>
        </pc:sldMkLst>
        <pc:graphicFrameChg chg="modGraphic">
          <ac:chgData name="Greene, Carla" userId="c624d6af-c367-47f0-a994-924ba960da2a" providerId="ADAL" clId="{163E5FB7-CE3D-49A6-8BBF-437069B80781}" dt="2023-04-25T14:58:10.641" v="50" actId="14734"/>
          <ac:graphicFrameMkLst>
            <pc:docMk/>
            <pc:sldMk cId="0" sldId="281"/>
            <ac:graphicFrameMk id="305" creationId="{00000000-0000-0000-0000-000000000000}"/>
          </ac:graphicFrameMkLst>
        </pc:graphicFrameChg>
      </pc:sldChg>
      <pc:sldChg chg="modSp mod">
        <pc:chgData name="Greene, Carla" userId="c624d6af-c367-47f0-a994-924ba960da2a" providerId="ADAL" clId="{163E5FB7-CE3D-49A6-8BBF-437069B80781}" dt="2023-04-25T15:02:10.237" v="110" actId="20577"/>
        <pc:sldMkLst>
          <pc:docMk/>
          <pc:sldMk cId="0" sldId="282"/>
        </pc:sldMkLst>
        <pc:spChg chg="mod">
          <ac:chgData name="Greene, Carla" userId="c624d6af-c367-47f0-a994-924ba960da2a" providerId="ADAL" clId="{163E5FB7-CE3D-49A6-8BBF-437069B80781}" dt="2023-04-25T15:02:10.237" v="110" actId="20577"/>
          <ac:spMkLst>
            <pc:docMk/>
            <pc:sldMk cId="0" sldId="282"/>
            <ac:spMk id="313" creationId="{00000000-0000-0000-0000-000000000000}"/>
          </ac:spMkLst>
        </pc:spChg>
      </pc:sldChg>
      <pc:sldChg chg="addSp delSp modSp mod">
        <pc:chgData name="Greene, Carla" userId="c624d6af-c367-47f0-a994-924ba960da2a" providerId="ADAL" clId="{163E5FB7-CE3D-49A6-8BBF-437069B80781}" dt="2023-04-25T15:04:47.932" v="127" actId="478"/>
        <pc:sldMkLst>
          <pc:docMk/>
          <pc:sldMk cId="0" sldId="286"/>
        </pc:sldMkLst>
        <pc:spChg chg="add del mod">
          <ac:chgData name="Greene, Carla" userId="c624d6af-c367-47f0-a994-924ba960da2a" providerId="ADAL" clId="{163E5FB7-CE3D-49A6-8BBF-437069B80781}" dt="2023-04-25T15:04:02.414" v="118"/>
          <ac:spMkLst>
            <pc:docMk/>
            <pc:sldMk cId="0" sldId="286"/>
            <ac:spMk id="3" creationId="{8009A524-4E4F-954C-E98F-91061A5D5AD8}"/>
          </ac:spMkLst>
        </pc:spChg>
        <pc:spChg chg="add del mod">
          <ac:chgData name="Greene, Carla" userId="c624d6af-c367-47f0-a994-924ba960da2a" providerId="ADAL" clId="{163E5FB7-CE3D-49A6-8BBF-437069B80781}" dt="2023-04-25T15:04:16.917" v="121"/>
          <ac:spMkLst>
            <pc:docMk/>
            <pc:sldMk cId="0" sldId="286"/>
            <ac:spMk id="4" creationId="{D314BF76-DA70-40D6-4F78-878D331752BA}"/>
          </ac:spMkLst>
        </pc:spChg>
        <pc:spChg chg="add del mod">
          <ac:chgData name="Greene, Carla" userId="c624d6af-c367-47f0-a994-924ba960da2a" providerId="ADAL" clId="{163E5FB7-CE3D-49A6-8BBF-437069B80781}" dt="2023-04-25T15:04:47.932" v="127" actId="478"/>
          <ac:spMkLst>
            <pc:docMk/>
            <pc:sldMk cId="0" sldId="286"/>
            <ac:spMk id="5" creationId="{419E7EC9-E13D-7426-6E00-54A330A3F6DD}"/>
          </ac:spMkLst>
        </pc:spChg>
      </pc:sldChg>
      <pc:sldChg chg="modSp mod modCm">
        <pc:chgData name="Greene, Carla" userId="c624d6af-c367-47f0-a994-924ba960da2a" providerId="ADAL" clId="{163E5FB7-CE3D-49A6-8BBF-437069B80781}" dt="2023-04-25T15:11:09.763" v="268"/>
        <pc:sldMkLst>
          <pc:docMk/>
          <pc:sldMk cId="590659681" sldId="291"/>
        </pc:sldMkLst>
        <pc:spChg chg="mod">
          <ac:chgData name="Greene, Carla" userId="c624d6af-c367-47f0-a994-924ba960da2a" providerId="ADAL" clId="{163E5FB7-CE3D-49A6-8BBF-437069B80781}" dt="2023-04-25T15:11:01.017" v="267" actId="13926"/>
          <ac:spMkLst>
            <pc:docMk/>
            <pc:sldMk cId="590659681" sldId="291"/>
            <ac:spMk id="2" creationId="{00000000-0000-0000-0000-000000000000}"/>
          </ac:spMkLst>
        </pc:spChg>
        <pc:extLst>
          <p:ext xmlns:p="http://schemas.openxmlformats.org/presentationml/2006/main" uri="{D6D511B9-2390-475A-947B-AFAB55BFBCF1}">
            <pc226:cmChg xmlns:pc226="http://schemas.microsoft.com/office/powerpoint/2022/06/main/command" chg="mod">
              <pc226:chgData name="Greene, Carla" userId="c624d6af-c367-47f0-a994-924ba960da2a" providerId="ADAL" clId="{163E5FB7-CE3D-49A6-8BBF-437069B80781}" dt="2023-04-25T15:11:09.763" v="268"/>
              <pc2:cmMkLst xmlns:pc2="http://schemas.microsoft.com/office/powerpoint/2019/9/main/command">
                <pc:docMk/>
                <pc:sldMk cId="590659681" sldId="291"/>
                <pc2:cmMk id="{1582AB84-EDD2-4192-8DF1-20DDD47D0D6D}"/>
              </pc2:cmMkLst>
            </pc226:cmChg>
          </p:ext>
        </pc:extLst>
      </pc:sldChg>
      <pc:sldChg chg="modSp mod">
        <pc:chgData name="Greene, Carla" userId="c624d6af-c367-47f0-a994-924ba960da2a" providerId="ADAL" clId="{163E5FB7-CE3D-49A6-8BBF-437069B80781}" dt="2023-04-25T14:58:34.585" v="85" actId="6549"/>
        <pc:sldMkLst>
          <pc:docMk/>
          <pc:sldMk cId="1101438261" sldId="292"/>
        </pc:sldMkLst>
        <pc:spChg chg="mod">
          <ac:chgData name="Greene, Carla" userId="c624d6af-c367-47f0-a994-924ba960da2a" providerId="ADAL" clId="{163E5FB7-CE3D-49A6-8BBF-437069B80781}" dt="2023-04-25T14:58:34.585" v="85" actId="6549"/>
          <ac:spMkLst>
            <pc:docMk/>
            <pc:sldMk cId="1101438261" sldId="292"/>
            <ac:spMk id="307" creationId="{00000000-0000-0000-0000-000000000000}"/>
          </ac:spMkLst>
        </pc:spChg>
      </pc:sldChg>
      <pc:sldChg chg="modSp mod">
        <pc:chgData name="Greene, Carla" userId="c624d6af-c367-47f0-a994-924ba960da2a" providerId="ADAL" clId="{163E5FB7-CE3D-49A6-8BBF-437069B80781}" dt="2023-04-25T15:03:34.154" v="115" actId="20577"/>
        <pc:sldMkLst>
          <pc:docMk/>
          <pc:sldMk cId="2224093923" sldId="297"/>
        </pc:sldMkLst>
        <pc:spChg chg="mod">
          <ac:chgData name="Greene, Carla" userId="c624d6af-c367-47f0-a994-924ba960da2a" providerId="ADAL" clId="{163E5FB7-CE3D-49A6-8BBF-437069B80781}" dt="2023-04-25T15:03:34.154" v="115" actId="20577"/>
          <ac:spMkLst>
            <pc:docMk/>
            <pc:sldMk cId="2224093923" sldId="297"/>
            <ac:spMk id="2" creationId="{00000000-0000-0000-0000-000000000000}"/>
          </ac:spMkLst>
        </pc:spChg>
      </pc:sldChg>
      <pc:sldChg chg="modSp mod">
        <pc:chgData name="Greene, Carla" userId="c624d6af-c367-47f0-a994-924ba960da2a" providerId="ADAL" clId="{163E5FB7-CE3D-49A6-8BBF-437069B80781}" dt="2023-04-25T15:02:34.989" v="114" actId="20577"/>
        <pc:sldMkLst>
          <pc:docMk/>
          <pc:sldMk cId="3849421468" sldId="298"/>
        </pc:sldMkLst>
        <pc:spChg chg="mod">
          <ac:chgData name="Greene, Carla" userId="c624d6af-c367-47f0-a994-924ba960da2a" providerId="ADAL" clId="{163E5FB7-CE3D-49A6-8BBF-437069B80781}" dt="2023-04-25T15:02:34.989" v="114" actId="20577"/>
          <ac:spMkLst>
            <pc:docMk/>
            <pc:sldMk cId="3849421468" sldId="298"/>
            <ac:spMk id="3" creationId="{00000000-0000-0000-0000-000000000000}"/>
          </ac:spMkLst>
        </pc:spChg>
      </pc:sldChg>
      <pc:sldChg chg="ord">
        <pc:chgData name="Greene, Carla" userId="c624d6af-c367-47f0-a994-924ba960da2a" providerId="ADAL" clId="{163E5FB7-CE3D-49A6-8BBF-437069B80781}" dt="2023-04-25T15:04:43.059" v="126"/>
        <pc:sldMkLst>
          <pc:docMk/>
          <pc:sldMk cId="1921846376" sldId="301"/>
        </pc:sldMkLst>
      </pc:sldChg>
      <pc:sldChg chg="modSp mod chgLayout">
        <pc:chgData name="Greene, Carla" userId="c624d6af-c367-47f0-a994-924ba960da2a" providerId="ADAL" clId="{163E5FB7-CE3D-49A6-8BBF-437069B80781}" dt="2023-04-25T14:56:45.463" v="24" actId="14100"/>
        <pc:sldMkLst>
          <pc:docMk/>
          <pc:sldMk cId="4130961407" sldId="304"/>
        </pc:sldMkLst>
        <pc:spChg chg="mod ord">
          <ac:chgData name="Greene, Carla" userId="c624d6af-c367-47f0-a994-924ba960da2a" providerId="ADAL" clId="{163E5FB7-CE3D-49A6-8BBF-437069B80781}" dt="2023-04-25T14:56:45.463" v="24" actId="14100"/>
          <ac:spMkLst>
            <pc:docMk/>
            <pc:sldMk cId="4130961407" sldId="304"/>
            <ac:spMk id="2" creationId="{00000000-0000-0000-0000-000000000000}"/>
          </ac:spMkLst>
        </pc:spChg>
        <pc:spChg chg="mod ord">
          <ac:chgData name="Greene, Carla" userId="c624d6af-c367-47f0-a994-924ba960da2a" providerId="ADAL" clId="{163E5FB7-CE3D-49A6-8BBF-437069B80781}" dt="2023-04-25T14:56:42.665" v="23" actId="14100"/>
          <ac:spMkLst>
            <pc:docMk/>
            <pc:sldMk cId="4130961407" sldId="304"/>
            <ac:spMk id="3" creationId="{00000000-0000-0000-0000-000000000000}"/>
          </ac:spMkLst>
        </pc:spChg>
      </pc:sldChg>
    </pc:docChg>
  </pc:docChgLst>
  <pc:docChgLst>
    <pc:chgData name="Shugart, Sophie" userId="S::sophie.shugart@fldoe.org::33cc3fba-7762-455f-94f2-3e3733b6bb35" providerId="AD" clId="Web-{A97381D7-E166-ADCD-6679-D3E8CFD3D8AC}"/>
    <pc:docChg chg="modSld">
      <pc:chgData name="Shugart, Sophie" userId="S::sophie.shugart@fldoe.org::33cc3fba-7762-455f-94f2-3e3733b6bb35" providerId="AD" clId="Web-{A97381D7-E166-ADCD-6679-D3E8CFD3D8AC}" dt="2023-05-02T19:49:24.833" v="6"/>
      <pc:docMkLst>
        <pc:docMk/>
      </pc:docMkLst>
      <pc:sldChg chg="modSp">
        <pc:chgData name="Shugart, Sophie" userId="S::sophie.shugart@fldoe.org::33cc3fba-7762-455f-94f2-3e3733b6bb35" providerId="AD" clId="Web-{A97381D7-E166-ADCD-6679-D3E8CFD3D8AC}" dt="2023-05-02T19:49:08.442" v="0" actId="20577"/>
        <pc:sldMkLst>
          <pc:docMk/>
          <pc:sldMk cId="0" sldId="281"/>
        </pc:sldMkLst>
        <pc:spChg chg="mod">
          <ac:chgData name="Shugart, Sophie" userId="S::sophie.shugart@fldoe.org::33cc3fba-7762-455f-94f2-3e3733b6bb35" providerId="AD" clId="Web-{A97381D7-E166-ADCD-6679-D3E8CFD3D8AC}" dt="2023-05-02T19:49:08.442" v="0" actId="20577"/>
          <ac:spMkLst>
            <pc:docMk/>
            <pc:sldMk cId="0" sldId="281"/>
            <ac:spMk id="307" creationId="{00000000-0000-0000-0000-000000000000}"/>
          </ac:spMkLst>
        </pc:spChg>
      </pc:sldChg>
      <pc:sldChg chg="modSp">
        <pc:chgData name="Shugart, Sophie" userId="S::sophie.shugart@fldoe.org::33cc3fba-7762-455f-94f2-3e3733b6bb35" providerId="AD" clId="Web-{A97381D7-E166-ADCD-6679-D3E8CFD3D8AC}" dt="2023-05-02T19:49:16.536" v="2" actId="20577"/>
        <pc:sldMkLst>
          <pc:docMk/>
          <pc:sldMk cId="3893011125" sldId="287"/>
        </pc:sldMkLst>
        <pc:spChg chg="mod">
          <ac:chgData name="Shugart, Sophie" userId="S::sophie.shugart@fldoe.org::33cc3fba-7762-455f-94f2-3e3733b6bb35" providerId="AD" clId="Web-{A97381D7-E166-ADCD-6679-D3E8CFD3D8AC}" dt="2023-05-02T19:49:16.536" v="2" actId="20577"/>
          <ac:spMkLst>
            <pc:docMk/>
            <pc:sldMk cId="3893011125" sldId="287"/>
            <ac:spMk id="5" creationId="{00000000-0000-0000-0000-000000000000}"/>
          </ac:spMkLst>
        </pc:spChg>
      </pc:sldChg>
      <pc:sldChg chg="modSp">
        <pc:chgData name="Shugart, Sophie" userId="S::sophie.shugart@fldoe.org::33cc3fba-7762-455f-94f2-3e3733b6bb35" providerId="AD" clId="Web-{A97381D7-E166-ADCD-6679-D3E8CFD3D8AC}" dt="2023-05-02T19:49:24.833" v="6"/>
        <pc:sldMkLst>
          <pc:docMk/>
          <pc:sldMk cId="983706645" sldId="289"/>
        </pc:sldMkLst>
        <pc:graphicFrameChg chg="mod modGraphic">
          <ac:chgData name="Shugart, Sophie" userId="S::sophie.shugart@fldoe.org::33cc3fba-7762-455f-94f2-3e3733b6bb35" providerId="AD" clId="Web-{A97381D7-E166-ADCD-6679-D3E8CFD3D8AC}" dt="2023-05-02T19:49:24.833" v="6"/>
          <ac:graphicFrameMkLst>
            <pc:docMk/>
            <pc:sldMk cId="983706645" sldId="289"/>
            <ac:graphicFrameMk id="2" creationId="{00000000-0000-0000-0000-000000000000}"/>
          </ac:graphicFrameMkLst>
        </pc:graphicFrameChg>
      </pc:sldChg>
    </pc:docChg>
  </pc:docChgLst>
  <pc:docChgLst>
    <pc:chgData name="Shugart, Sophie" userId="S::sophie.shugart@fldoe.org::33cc3fba-7762-455f-94f2-3e3733b6bb35" providerId="AD" clId="Web-{9D17CE0E-C6C4-54F5-DE1C-C64275C57ED5}"/>
    <pc:docChg chg="modSld">
      <pc:chgData name="Shugart, Sophie" userId="S::sophie.shugart@fldoe.org::33cc3fba-7762-455f-94f2-3e3733b6bb35" providerId="AD" clId="Web-{9D17CE0E-C6C4-54F5-DE1C-C64275C57ED5}" dt="2023-04-25T15:22:59.606" v="44" actId="20577"/>
      <pc:docMkLst>
        <pc:docMk/>
      </pc:docMkLst>
      <pc:sldChg chg="modSp">
        <pc:chgData name="Shugart, Sophie" userId="S::sophie.shugart@fldoe.org::33cc3fba-7762-455f-94f2-3e3733b6bb35" providerId="AD" clId="Web-{9D17CE0E-C6C4-54F5-DE1C-C64275C57ED5}" dt="2023-04-25T15:19:30.624" v="23"/>
        <pc:sldMkLst>
          <pc:docMk/>
          <pc:sldMk cId="0" sldId="277"/>
        </pc:sldMkLst>
        <pc:graphicFrameChg chg="mod modGraphic">
          <ac:chgData name="Shugart, Sophie" userId="S::sophie.shugart@fldoe.org::33cc3fba-7762-455f-94f2-3e3733b6bb35" providerId="AD" clId="Web-{9D17CE0E-C6C4-54F5-DE1C-C64275C57ED5}" dt="2023-04-25T15:19:30.624" v="23"/>
          <ac:graphicFrameMkLst>
            <pc:docMk/>
            <pc:sldMk cId="0" sldId="277"/>
            <ac:graphicFrameMk id="2" creationId="{00000000-0000-0000-0000-000000000000}"/>
          </ac:graphicFrameMkLst>
        </pc:graphicFrameChg>
      </pc:sldChg>
      <pc:sldChg chg="modSp">
        <pc:chgData name="Shugart, Sophie" userId="S::sophie.shugart@fldoe.org::33cc3fba-7762-455f-94f2-3e3733b6bb35" providerId="AD" clId="Web-{9D17CE0E-C6C4-54F5-DE1C-C64275C57ED5}" dt="2023-04-25T15:20:11.939" v="29" actId="20577"/>
        <pc:sldMkLst>
          <pc:docMk/>
          <pc:sldMk cId="0" sldId="280"/>
        </pc:sldMkLst>
        <pc:spChg chg="mod">
          <ac:chgData name="Shugart, Sophie" userId="S::sophie.shugart@fldoe.org::33cc3fba-7762-455f-94f2-3e3733b6bb35" providerId="AD" clId="Web-{9D17CE0E-C6C4-54F5-DE1C-C64275C57ED5}" dt="2023-04-25T15:20:11.939" v="29" actId="20577"/>
          <ac:spMkLst>
            <pc:docMk/>
            <pc:sldMk cId="0" sldId="280"/>
            <ac:spMk id="299" creationId="{00000000-0000-0000-0000-000000000000}"/>
          </ac:spMkLst>
        </pc:spChg>
      </pc:sldChg>
      <pc:sldChg chg="modSp">
        <pc:chgData name="Shugart, Sophie" userId="S::sophie.shugart@fldoe.org::33cc3fba-7762-455f-94f2-3e3733b6bb35" providerId="AD" clId="Web-{9D17CE0E-C6C4-54F5-DE1C-C64275C57ED5}" dt="2023-04-25T15:18:42.542" v="20" actId="20577"/>
        <pc:sldMkLst>
          <pc:docMk/>
          <pc:sldMk cId="0" sldId="282"/>
        </pc:sldMkLst>
        <pc:spChg chg="mod">
          <ac:chgData name="Shugart, Sophie" userId="S::sophie.shugart@fldoe.org::33cc3fba-7762-455f-94f2-3e3733b6bb35" providerId="AD" clId="Web-{9D17CE0E-C6C4-54F5-DE1C-C64275C57ED5}" dt="2023-04-25T15:18:42.542" v="20" actId="20577"/>
          <ac:spMkLst>
            <pc:docMk/>
            <pc:sldMk cId="0" sldId="282"/>
            <ac:spMk id="313" creationId="{00000000-0000-0000-0000-000000000000}"/>
          </ac:spMkLst>
        </pc:spChg>
      </pc:sldChg>
      <pc:sldChg chg="modSp">
        <pc:chgData name="Shugart, Sophie" userId="S::sophie.shugart@fldoe.org::33cc3fba-7762-455f-94f2-3e3733b6bb35" providerId="AD" clId="Web-{9D17CE0E-C6C4-54F5-DE1C-C64275C57ED5}" dt="2023-04-25T15:22:45.293" v="40" actId="20577"/>
        <pc:sldMkLst>
          <pc:docMk/>
          <pc:sldMk cId="590659681" sldId="291"/>
        </pc:sldMkLst>
        <pc:spChg chg="mod">
          <ac:chgData name="Shugart, Sophie" userId="S::sophie.shugart@fldoe.org::33cc3fba-7762-455f-94f2-3e3733b6bb35" providerId="AD" clId="Web-{9D17CE0E-C6C4-54F5-DE1C-C64275C57ED5}" dt="2023-04-25T15:22:45.293" v="40" actId="20577"/>
          <ac:spMkLst>
            <pc:docMk/>
            <pc:sldMk cId="590659681" sldId="291"/>
            <ac:spMk id="2" creationId="{00000000-0000-0000-0000-000000000000}"/>
          </ac:spMkLst>
        </pc:spChg>
      </pc:sldChg>
      <pc:sldChg chg="modSp">
        <pc:chgData name="Shugart, Sophie" userId="S::sophie.shugart@fldoe.org::33cc3fba-7762-455f-94f2-3e3733b6bb35" providerId="AD" clId="Web-{9D17CE0E-C6C4-54F5-DE1C-C64275C57ED5}" dt="2023-04-25T15:22:22.322" v="34" actId="20577"/>
        <pc:sldMkLst>
          <pc:docMk/>
          <pc:sldMk cId="696250456" sldId="294"/>
        </pc:sldMkLst>
        <pc:spChg chg="mod">
          <ac:chgData name="Shugart, Sophie" userId="S::sophie.shugart@fldoe.org::33cc3fba-7762-455f-94f2-3e3733b6bb35" providerId="AD" clId="Web-{9D17CE0E-C6C4-54F5-DE1C-C64275C57ED5}" dt="2023-04-25T15:22:22.322" v="34" actId="20577"/>
          <ac:spMkLst>
            <pc:docMk/>
            <pc:sldMk cId="696250456" sldId="294"/>
            <ac:spMk id="2" creationId="{00000000-0000-0000-0000-000000000000}"/>
          </ac:spMkLst>
        </pc:spChg>
      </pc:sldChg>
      <pc:sldChg chg="modSp">
        <pc:chgData name="Shugart, Sophie" userId="S::sophie.shugart@fldoe.org::33cc3fba-7762-455f-94f2-3e3733b6bb35" providerId="AD" clId="Web-{9D17CE0E-C6C4-54F5-DE1C-C64275C57ED5}" dt="2023-04-25T15:22:59.606" v="44" actId="20577"/>
        <pc:sldMkLst>
          <pc:docMk/>
          <pc:sldMk cId="2224093923" sldId="297"/>
        </pc:sldMkLst>
        <pc:spChg chg="mod">
          <ac:chgData name="Shugart, Sophie" userId="S::sophie.shugart@fldoe.org::33cc3fba-7762-455f-94f2-3e3733b6bb35" providerId="AD" clId="Web-{9D17CE0E-C6C4-54F5-DE1C-C64275C57ED5}" dt="2023-04-25T15:22:59.606" v="44" actId="20577"/>
          <ac:spMkLst>
            <pc:docMk/>
            <pc:sldMk cId="2224093923" sldId="297"/>
            <ac:spMk id="2" creationId="{00000000-0000-0000-0000-000000000000}"/>
          </ac:spMkLst>
        </pc:spChg>
      </pc:sldChg>
      <pc:sldChg chg="modSp">
        <pc:chgData name="Shugart, Sophie" userId="S::sophie.shugart@fldoe.org::33cc3fba-7762-455f-94f2-3e3733b6bb35" providerId="AD" clId="Web-{9D17CE0E-C6C4-54F5-DE1C-C64275C57ED5}" dt="2023-04-25T15:18:07.056" v="14" actId="20577"/>
        <pc:sldMkLst>
          <pc:docMk/>
          <pc:sldMk cId="3849421468" sldId="298"/>
        </pc:sldMkLst>
        <pc:spChg chg="mod">
          <ac:chgData name="Shugart, Sophie" userId="S::sophie.shugart@fldoe.org::33cc3fba-7762-455f-94f2-3e3733b6bb35" providerId="AD" clId="Web-{9D17CE0E-C6C4-54F5-DE1C-C64275C57ED5}" dt="2023-04-25T15:18:07.056" v="14" actId="20577"/>
          <ac:spMkLst>
            <pc:docMk/>
            <pc:sldMk cId="3849421468" sldId="298"/>
            <ac:spMk id="2" creationId="{00000000-0000-0000-0000-000000000000}"/>
          </ac:spMkLst>
        </pc:spChg>
      </pc:sldChg>
      <pc:sldChg chg="modSp">
        <pc:chgData name="Shugart, Sophie" userId="S::sophie.shugart@fldoe.org::33cc3fba-7762-455f-94f2-3e3733b6bb35" providerId="AD" clId="Web-{9D17CE0E-C6C4-54F5-DE1C-C64275C57ED5}" dt="2023-04-25T15:18:19.416" v="17" actId="20577"/>
        <pc:sldMkLst>
          <pc:docMk/>
          <pc:sldMk cId="3050294580" sldId="299"/>
        </pc:sldMkLst>
        <pc:spChg chg="mod">
          <ac:chgData name="Shugart, Sophie" userId="S::sophie.shugart@fldoe.org::33cc3fba-7762-455f-94f2-3e3733b6bb35" providerId="AD" clId="Web-{9D17CE0E-C6C4-54F5-DE1C-C64275C57ED5}" dt="2023-04-25T15:18:19.416" v="17" actId="20577"/>
          <ac:spMkLst>
            <pc:docMk/>
            <pc:sldMk cId="3050294580" sldId="299"/>
            <ac:spMk id="5" creationId="{00000000-0000-0000-0000-000000000000}"/>
          </ac:spMkLst>
        </pc:spChg>
      </pc:sldChg>
      <pc:sldChg chg="modSp">
        <pc:chgData name="Shugart, Sophie" userId="S::sophie.shugart@fldoe.org::33cc3fba-7762-455f-94f2-3e3733b6bb35" providerId="AD" clId="Web-{9D17CE0E-C6C4-54F5-DE1C-C64275C57ED5}" dt="2023-04-25T15:20:27.752" v="31" actId="20577"/>
        <pc:sldMkLst>
          <pc:docMk/>
          <pc:sldMk cId="4130961407" sldId="304"/>
        </pc:sldMkLst>
        <pc:spChg chg="mod">
          <ac:chgData name="Shugart, Sophie" userId="S::sophie.shugart@fldoe.org::33cc3fba-7762-455f-94f2-3e3733b6bb35" providerId="AD" clId="Web-{9D17CE0E-C6C4-54F5-DE1C-C64275C57ED5}" dt="2023-04-25T15:20:27.752" v="31" actId="20577"/>
          <ac:spMkLst>
            <pc:docMk/>
            <pc:sldMk cId="4130961407" sldId="304"/>
            <ac:spMk id="3" creationId="{00000000-0000-0000-0000-000000000000}"/>
          </ac:spMkLst>
        </pc:spChg>
      </pc:sldChg>
    </pc:docChg>
  </pc:docChgLst>
  <pc:docChgLst>
    <pc:chgData name="Shugart, Sophie" userId="S::sophie.shugart@fldoe.org::33cc3fba-7762-455f-94f2-3e3733b6bb35" providerId="AD" clId="Web-{B6FC50D3-3933-0FE2-9B64-01CEAA6D8A82}"/>
    <pc:docChg chg="addSld delSld modSld">
      <pc:chgData name="Shugart, Sophie" userId="S::sophie.shugart@fldoe.org::33cc3fba-7762-455f-94f2-3e3733b6bb35" providerId="AD" clId="Web-{B6FC50D3-3933-0FE2-9B64-01CEAA6D8A82}" dt="2023-05-08T16:27:53.375" v="419"/>
      <pc:docMkLst>
        <pc:docMk/>
      </pc:docMkLst>
      <pc:sldChg chg="del">
        <pc:chgData name="Shugart, Sophie" userId="S::sophie.shugart@fldoe.org::33cc3fba-7762-455f-94f2-3e3733b6bb35" providerId="AD" clId="Web-{B6FC50D3-3933-0FE2-9B64-01CEAA6D8A82}" dt="2023-05-08T16:04:49.853" v="238"/>
        <pc:sldMkLst>
          <pc:docMk/>
          <pc:sldMk cId="0" sldId="259"/>
        </pc:sldMkLst>
      </pc:sldChg>
      <pc:sldChg chg="modSp">
        <pc:chgData name="Shugart, Sophie" userId="S::sophie.shugart@fldoe.org::33cc3fba-7762-455f-94f2-3e3733b6bb35" providerId="AD" clId="Web-{B6FC50D3-3933-0FE2-9B64-01CEAA6D8A82}" dt="2023-05-08T16:15:37.699" v="304"/>
        <pc:sldMkLst>
          <pc:docMk/>
          <pc:sldMk cId="0" sldId="274"/>
        </pc:sldMkLst>
        <pc:graphicFrameChg chg="mod modGraphic">
          <ac:chgData name="Shugart, Sophie" userId="S::sophie.shugart@fldoe.org::33cc3fba-7762-455f-94f2-3e3733b6bb35" providerId="AD" clId="Web-{B6FC50D3-3933-0FE2-9B64-01CEAA6D8A82}" dt="2023-05-08T16:15:37.699" v="304"/>
          <ac:graphicFrameMkLst>
            <pc:docMk/>
            <pc:sldMk cId="0" sldId="274"/>
            <ac:graphicFrameMk id="259" creationId="{00000000-0000-0000-0000-000000000000}"/>
          </ac:graphicFrameMkLst>
        </pc:graphicFrameChg>
      </pc:sldChg>
      <pc:sldChg chg="modSp">
        <pc:chgData name="Shugart, Sophie" userId="S::sophie.shugart@fldoe.org::33cc3fba-7762-455f-94f2-3e3733b6bb35" providerId="AD" clId="Web-{B6FC50D3-3933-0FE2-9B64-01CEAA6D8A82}" dt="2023-05-08T16:22:03.335" v="342" actId="20577"/>
        <pc:sldMkLst>
          <pc:docMk/>
          <pc:sldMk cId="0" sldId="281"/>
        </pc:sldMkLst>
        <pc:spChg chg="mod">
          <ac:chgData name="Shugart, Sophie" userId="S::sophie.shugart@fldoe.org::33cc3fba-7762-455f-94f2-3e3733b6bb35" providerId="AD" clId="Web-{B6FC50D3-3933-0FE2-9B64-01CEAA6D8A82}" dt="2023-05-08T16:22:03.335" v="342" actId="20577"/>
          <ac:spMkLst>
            <pc:docMk/>
            <pc:sldMk cId="0" sldId="281"/>
            <ac:spMk id="307" creationId="{00000000-0000-0000-0000-000000000000}"/>
          </ac:spMkLst>
        </pc:spChg>
      </pc:sldChg>
      <pc:sldChg chg="modSp">
        <pc:chgData name="Shugart, Sophie" userId="S::sophie.shugart@fldoe.org::33cc3fba-7762-455f-94f2-3e3733b6bb35" providerId="AD" clId="Web-{B6FC50D3-3933-0FE2-9B64-01CEAA6D8A82}" dt="2023-05-08T16:26:21.498" v="391" actId="20577"/>
        <pc:sldMkLst>
          <pc:docMk/>
          <pc:sldMk cId="2224093923" sldId="297"/>
        </pc:sldMkLst>
        <pc:spChg chg="mod">
          <ac:chgData name="Shugart, Sophie" userId="S::sophie.shugart@fldoe.org::33cc3fba-7762-455f-94f2-3e3733b6bb35" providerId="AD" clId="Web-{B6FC50D3-3933-0FE2-9B64-01CEAA6D8A82}" dt="2023-05-08T16:26:21.498" v="391" actId="20577"/>
          <ac:spMkLst>
            <pc:docMk/>
            <pc:sldMk cId="2224093923" sldId="297"/>
            <ac:spMk id="2" creationId="{00000000-0000-0000-0000-000000000000}"/>
          </ac:spMkLst>
        </pc:spChg>
      </pc:sldChg>
      <pc:sldChg chg="modNotes">
        <pc:chgData name="Shugart, Sophie" userId="S::sophie.shugart@fldoe.org::33cc3fba-7762-455f-94f2-3e3733b6bb35" providerId="AD" clId="Web-{B6FC50D3-3933-0FE2-9B64-01CEAA6D8A82}" dt="2023-05-08T16:27:53.375" v="419"/>
        <pc:sldMkLst>
          <pc:docMk/>
          <pc:sldMk cId="3229637263" sldId="302"/>
        </pc:sldMkLst>
      </pc:sldChg>
      <pc:sldChg chg="delSp add del replId">
        <pc:chgData name="Shugart, Sophie" userId="S::sophie.shugart@fldoe.org::33cc3fba-7762-455f-94f2-3e3733b6bb35" providerId="AD" clId="Web-{B6FC50D3-3933-0FE2-9B64-01CEAA6D8A82}" dt="2023-05-08T16:00:06.611" v="3"/>
        <pc:sldMkLst>
          <pc:docMk/>
          <pc:sldMk cId="3611661411" sldId="305"/>
        </pc:sldMkLst>
        <pc:spChg chg="del">
          <ac:chgData name="Shugart, Sophie" userId="S::sophie.shugart@fldoe.org::33cc3fba-7762-455f-94f2-3e3733b6bb35" providerId="AD" clId="Web-{B6FC50D3-3933-0FE2-9B64-01CEAA6D8A82}" dt="2023-05-08T15:59:56.595" v="1"/>
          <ac:spMkLst>
            <pc:docMk/>
            <pc:sldMk cId="3611661411" sldId="305"/>
            <ac:spMk id="159" creationId="{00000000-0000-0000-0000-000000000000}"/>
          </ac:spMkLst>
        </pc:spChg>
      </pc:sldChg>
      <pc:sldChg chg="addSp modSp new mod modClrScheme chgLayout">
        <pc:chgData name="Shugart, Sophie" userId="S::sophie.shugart@fldoe.org::33cc3fba-7762-455f-94f2-3e3733b6bb35" providerId="AD" clId="Web-{B6FC50D3-3933-0FE2-9B64-01CEAA6D8A82}" dt="2023-05-08T16:04:46.025" v="237" actId="20577"/>
        <pc:sldMkLst>
          <pc:docMk/>
          <pc:sldMk cId="4148703809" sldId="306"/>
        </pc:sldMkLst>
        <pc:spChg chg="mod ord">
          <ac:chgData name="Shugart, Sophie" userId="S::sophie.shugart@fldoe.org::33cc3fba-7762-455f-94f2-3e3733b6bb35" providerId="AD" clId="Web-{B6FC50D3-3933-0FE2-9B64-01CEAA6D8A82}" dt="2023-05-08T16:00:50.284" v="4"/>
          <ac:spMkLst>
            <pc:docMk/>
            <pc:sldMk cId="4148703809" sldId="306"/>
            <ac:spMk id="2" creationId="{D3EEE906-FFDA-F04D-49DD-6B57C7EA9075}"/>
          </ac:spMkLst>
        </pc:spChg>
        <pc:spChg chg="add mod ord">
          <ac:chgData name="Shugart, Sophie" userId="S::sophie.shugart@fldoe.org::33cc3fba-7762-455f-94f2-3e3733b6bb35" providerId="AD" clId="Web-{B6FC50D3-3933-0FE2-9B64-01CEAA6D8A82}" dt="2023-05-08T16:01:07.175" v="25" actId="20577"/>
          <ac:spMkLst>
            <pc:docMk/>
            <pc:sldMk cId="4148703809" sldId="306"/>
            <ac:spMk id="3" creationId="{705567E6-6535-2262-1038-55D266442323}"/>
          </ac:spMkLst>
        </pc:spChg>
        <pc:spChg chg="add mod ord">
          <ac:chgData name="Shugart, Sophie" userId="S::sophie.shugart@fldoe.org::33cc3fba-7762-455f-94f2-3e3733b6bb35" providerId="AD" clId="Web-{B6FC50D3-3933-0FE2-9B64-01CEAA6D8A82}" dt="2023-05-08T16:04:46.025" v="237" actId="20577"/>
          <ac:spMkLst>
            <pc:docMk/>
            <pc:sldMk cId="4148703809" sldId="306"/>
            <ac:spMk id="4" creationId="{4AC8C7E2-C39F-4B57-D5E7-82F7D9048241}"/>
          </ac:spMkLst>
        </pc:spChg>
      </pc:sldChg>
    </pc:docChg>
  </pc:docChgLst>
  <pc:docChgLst>
    <pc:chgData name="Shugart, Sophie" userId="S::sophie.shugart@fldoe.org::33cc3fba-7762-455f-94f2-3e3733b6bb35" providerId="AD" clId="Web-{ADDAA87A-0C5B-0795-6F50-B819EF3FEF2F}"/>
    <pc:docChg chg="modSld">
      <pc:chgData name="Shugart, Sophie" userId="S::sophie.shugart@fldoe.org::33cc3fba-7762-455f-94f2-3e3733b6bb35" providerId="AD" clId="Web-{ADDAA87A-0C5B-0795-6F50-B819EF3FEF2F}" dt="2023-04-26T12:59:02.970" v="62" actId="20577"/>
      <pc:docMkLst>
        <pc:docMk/>
      </pc:docMkLst>
      <pc:sldChg chg="modSp">
        <pc:chgData name="Shugart, Sophie" userId="S::sophie.shugart@fldoe.org::33cc3fba-7762-455f-94f2-3e3733b6bb35" providerId="AD" clId="Web-{ADDAA87A-0C5B-0795-6F50-B819EF3FEF2F}" dt="2023-04-26T12:57:09.701" v="31" actId="20577"/>
        <pc:sldMkLst>
          <pc:docMk/>
          <pc:sldMk cId="0" sldId="276"/>
        </pc:sldMkLst>
        <pc:spChg chg="mod">
          <ac:chgData name="Shugart, Sophie" userId="S::sophie.shugart@fldoe.org::33cc3fba-7762-455f-94f2-3e3733b6bb35" providerId="AD" clId="Web-{ADDAA87A-0C5B-0795-6F50-B819EF3FEF2F}" dt="2023-04-26T12:57:09.701" v="31" actId="20577"/>
          <ac:spMkLst>
            <pc:docMk/>
            <pc:sldMk cId="0" sldId="276"/>
            <ac:spMk id="271" creationId="{00000000-0000-0000-0000-000000000000}"/>
          </ac:spMkLst>
        </pc:spChg>
      </pc:sldChg>
      <pc:sldChg chg="modSp">
        <pc:chgData name="Shugart, Sophie" userId="S::sophie.shugart@fldoe.org::33cc3fba-7762-455f-94f2-3e3733b6bb35" providerId="AD" clId="Web-{ADDAA87A-0C5B-0795-6F50-B819EF3FEF2F}" dt="2023-04-26T12:56:57.341" v="29" actId="20577"/>
        <pc:sldMkLst>
          <pc:docMk/>
          <pc:sldMk cId="0" sldId="280"/>
        </pc:sldMkLst>
        <pc:spChg chg="mod">
          <ac:chgData name="Shugart, Sophie" userId="S::sophie.shugart@fldoe.org::33cc3fba-7762-455f-94f2-3e3733b6bb35" providerId="AD" clId="Web-{ADDAA87A-0C5B-0795-6F50-B819EF3FEF2F}" dt="2023-04-26T12:56:57.341" v="29" actId="20577"/>
          <ac:spMkLst>
            <pc:docMk/>
            <pc:sldMk cId="0" sldId="280"/>
            <ac:spMk id="299" creationId="{00000000-0000-0000-0000-000000000000}"/>
          </ac:spMkLst>
        </pc:spChg>
      </pc:sldChg>
      <pc:sldChg chg="modSp">
        <pc:chgData name="Shugart, Sophie" userId="S::sophie.shugart@fldoe.org::33cc3fba-7762-455f-94f2-3e3733b6bb35" providerId="AD" clId="Web-{ADDAA87A-0C5B-0795-6F50-B819EF3FEF2F}" dt="2023-04-26T12:57:33.671" v="35"/>
        <pc:sldMkLst>
          <pc:docMk/>
          <pc:sldMk cId="440041829" sldId="288"/>
        </pc:sldMkLst>
        <pc:graphicFrameChg chg="mod modGraphic">
          <ac:chgData name="Shugart, Sophie" userId="S::sophie.shugart@fldoe.org::33cc3fba-7762-455f-94f2-3e3733b6bb35" providerId="AD" clId="Web-{ADDAA87A-0C5B-0795-6F50-B819EF3FEF2F}" dt="2023-04-26T12:57:33.671" v="35"/>
          <ac:graphicFrameMkLst>
            <pc:docMk/>
            <pc:sldMk cId="440041829" sldId="288"/>
            <ac:graphicFrameMk id="4" creationId="{00000000-0000-0000-0000-000000000000}"/>
          </ac:graphicFrameMkLst>
        </pc:graphicFrameChg>
      </pc:sldChg>
      <pc:sldChg chg="modSp">
        <pc:chgData name="Shugart, Sophie" userId="S::sophie.shugart@fldoe.org::33cc3fba-7762-455f-94f2-3e3733b6bb35" providerId="AD" clId="Web-{ADDAA87A-0C5B-0795-6F50-B819EF3FEF2F}" dt="2023-04-26T12:59:02.970" v="62" actId="20577"/>
        <pc:sldMkLst>
          <pc:docMk/>
          <pc:sldMk cId="2224093923" sldId="297"/>
        </pc:sldMkLst>
        <pc:spChg chg="mod">
          <ac:chgData name="Shugart, Sophie" userId="S::sophie.shugart@fldoe.org::33cc3fba-7762-455f-94f2-3e3733b6bb35" providerId="AD" clId="Web-{ADDAA87A-0C5B-0795-6F50-B819EF3FEF2F}" dt="2023-04-26T12:59:02.970" v="62" actId="20577"/>
          <ac:spMkLst>
            <pc:docMk/>
            <pc:sldMk cId="2224093923" sldId="297"/>
            <ac:spMk id="2" creationId="{00000000-0000-0000-0000-000000000000}"/>
          </ac:spMkLst>
        </pc:spChg>
      </pc:sldChg>
      <pc:sldChg chg="modSp">
        <pc:chgData name="Shugart, Sophie" userId="S::sophie.shugart@fldoe.org::33cc3fba-7762-455f-94f2-3e3733b6bb35" providerId="AD" clId="Web-{ADDAA87A-0C5B-0795-6F50-B819EF3FEF2F}" dt="2023-04-26T12:58:22.891" v="46" actId="20577"/>
        <pc:sldMkLst>
          <pc:docMk/>
          <pc:sldMk cId="3849421468" sldId="298"/>
        </pc:sldMkLst>
        <pc:spChg chg="mod">
          <ac:chgData name="Shugart, Sophie" userId="S::sophie.shugart@fldoe.org::33cc3fba-7762-455f-94f2-3e3733b6bb35" providerId="AD" clId="Web-{ADDAA87A-0C5B-0795-6F50-B819EF3FEF2F}" dt="2023-04-26T12:58:22.891" v="46" actId="20577"/>
          <ac:spMkLst>
            <pc:docMk/>
            <pc:sldMk cId="3849421468" sldId="298"/>
            <ac:spMk id="2" creationId="{00000000-0000-0000-0000-000000000000}"/>
          </ac:spMkLst>
        </pc:spChg>
      </pc:sldChg>
    </pc:docChg>
  </pc:docChgLst>
  <pc:docChgLst>
    <pc:chgData name="Shugart, Sophie" userId="S::sophie.shugart@fldoe.org::33cc3fba-7762-455f-94f2-3e3733b6bb35" providerId="AD" clId="Web-{288907F5-AB12-B699-1101-711032839577}"/>
    <pc:docChg chg="modSld">
      <pc:chgData name="Shugart, Sophie" userId="S::sophie.shugart@fldoe.org::33cc3fba-7762-455f-94f2-3e3733b6bb35" providerId="AD" clId="Web-{288907F5-AB12-B699-1101-711032839577}" dt="2023-04-27T19:21:06.562" v="104" actId="20577"/>
      <pc:docMkLst>
        <pc:docMk/>
      </pc:docMkLst>
      <pc:sldChg chg="modSp">
        <pc:chgData name="Shugart, Sophie" userId="S::sophie.shugart@fldoe.org::33cc3fba-7762-455f-94f2-3e3733b6bb35" providerId="AD" clId="Web-{288907F5-AB12-B699-1101-711032839577}" dt="2023-04-27T19:13:26.643" v="8" actId="20577"/>
        <pc:sldMkLst>
          <pc:docMk/>
          <pc:sldMk cId="0" sldId="274"/>
        </pc:sldMkLst>
        <pc:spChg chg="mod">
          <ac:chgData name="Shugart, Sophie" userId="S::sophie.shugart@fldoe.org::33cc3fba-7762-455f-94f2-3e3733b6bb35" providerId="AD" clId="Web-{288907F5-AB12-B699-1101-711032839577}" dt="2023-04-27T19:13:26.643" v="8" actId="20577"/>
          <ac:spMkLst>
            <pc:docMk/>
            <pc:sldMk cId="0" sldId="274"/>
            <ac:spMk id="3" creationId="{B251F8DB-9FD6-345E-E7FD-484C3EEA4AB5}"/>
          </ac:spMkLst>
        </pc:spChg>
      </pc:sldChg>
      <pc:sldChg chg="modSp">
        <pc:chgData name="Shugart, Sophie" userId="S::sophie.shugart@fldoe.org::33cc3fba-7762-455f-94f2-3e3733b6bb35" providerId="AD" clId="Web-{288907F5-AB12-B699-1101-711032839577}" dt="2023-04-27T19:14:09.410" v="14" actId="20577"/>
        <pc:sldMkLst>
          <pc:docMk/>
          <pc:sldMk cId="0" sldId="275"/>
        </pc:sldMkLst>
        <pc:spChg chg="mod">
          <ac:chgData name="Shugart, Sophie" userId="S::sophie.shugart@fldoe.org::33cc3fba-7762-455f-94f2-3e3733b6bb35" providerId="AD" clId="Web-{288907F5-AB12-B699-1101-711032839577}" dt="2023-04-27T19:14:09.410" v="14" actId="20577"/>
          <ac:spMkLst>
            <pc:docMk/>
            <pc:sldMk cId="0" sldId="275"/>
            <ac:spMk id="4" creationId="{1C9A9060-FF5F-D27A-DAF4-FF29CDD88349}"/>
          </ac:spMkLst>
        </pc:spChg>
      </pc:sldChg>
      <pc:sldChg chg="modSp">
        <pc:chgData name="Shugart, Sophie" userId="S::sophie.shugart@fldoe.org::33cc3fba-7762-455f-94f2-3e3733b6bb35" providerId="AD" clId="Web-{288907F5-AB12-B699-1101-711032839577}" dt="2023-04-27T19:16:19.788" v="53" actId="20577"/>
        <pc:sldMkLst>
          <pc:docMk/>
          <pc:sldMk cId="0" sldId="277"/>
        </pc:sldMkLst>
        <pc:spChg chg="mod">
          <ac:chgData name="Shugart, Sophie" userId="S::sophie.shugart@fldoe.org::33cc3fba-7762-455f-94f2-3e3733b6bb35" providerId="AD" clId="Web-{288907F5-AB12-B699-1101-711032839577}" dt="2023-04-27T19:16:19.788" v="53" actId="20577"/>
          <ac:spMkLst>
            <pc:docMk/>
            <pc:sldMk cId="0" sldId="277"/>
            <ac:spMk id="4" creationId="{1F42B89A-13E4-9B98-D4AC-FF857A4FF0D4}"/>
          </ac:spMkLst>
        </pc:spChg>
      </pc:sldChg>
      <pc:sldChg chg="modSp">
        <pc:chgData name="Shugart, Sophie" userId="S::sophie.shugart@fldoe.org::33cc3fba-7762-455f-94f2-3e3733b6bb35" providerId="AD" clId="Web-{288907F5-AB12-B699-1101-711032839577}" dt="2023-04-27T19:16:01.679" v="49" actId="20577"/>
        <pc:sldMkLst>
          <pc:docMk/>
          <pc:sldMk cId="0" sldId="280"/>
        </pc:sldMkLst>
        <pc:spChg chg="mod">
          <ac:chgData name="Shugart, Sophie" userId="S::sophie.shugart@fldoe.org::33cc3fba-7762-455f-94f2-3e3733b6bb35" providerId="AD" clId="Web-{288907F5-AB12-B699-1101-711032839577}" dt="2023-04-27T19:16:01.679" v="49" actId="20577"/>
          <ac:spMkLst>
            <pc:docMk/>
            <pc:sldMk cId="0" sldId="280"/>
            <ac:spMk id="299" creationId="{00000000-0000-0000-0000-000000000000}"/>
          </ac:spMkLst>
        </pc:spChg>
      </pc:sldChg>
      <pc:sldChg chg="modSp">
        <pc:chgData name="Shugart, Sophie" userId="S::sophie.shugart@fldoe.org::33cc3fba-7762-455f-94f2-3e3733b6bb35" providerId="AD" clId="Web-{288907F5-AB12-B699-1101-711032839577}" dt="2023-04-27T19:14:59.739" v="25" actId="20577"/>
        <pc:sldMkLst>
          <pc:docMk/>
          <pc:sldMk cId="0" sldId="281"/>
        </pc:sldMkLst>
        <pc:spChg chg="mod">
          <ac:chgData name="Shugart, Sophie" userId="S::sophie.shugart@fldoe.org::33cc3fba-7762-455f-94f2-3e3733b6bb35" providerId="AD" clId="Web-{288907F5-AB12-B699-1101-711032839577}" dt="2023-04-27T19:14:14.535" v="17" actId="20577"/>
          <ac:spMkLst>
            <pc:docMk/>
            <pc:sldMk cId="0" sldId="281"/>
            <ac:spMk id="2" creationId="{216D478E-77F5-A18F-3B88-5E1DFEDDFD6A}"/>
          </ac:spMkLst>
        </pc:spChg>
        <pc:spChg chg="mod">
          <ac:chgData name="Shugart, Sophie" userId="S::sophie.shugart@fldoe.org::33cc3fba-7762-455f-94f2-3e3733b6bb35" providerId="AD" clId="Web-{288907F5-AB12-B699-1101-711032839577}" dt="2023-04-27T19:14:59.739" v="25" actId="20577"/>
          <ac:spMkLst>
            <pc:docMk/>
            <pc:sldMk cId="0" sldId="281"/>
            <ac:spMk id="307" creationId="{00000000-0000-0000-0000-000000000000}"/>
          </ac:spMkLst>
        </pc:spChg>
      </pc:sldChg>
      <pc:sldChg chg="modSp">
        <pc:chgData name="Shugart, Sophie" userId="S::sophie.shugart@fldoe.org::33cc3fba-7762-455f-94f2-3e3733b6bb35" providerId="AD" clId="Web-{288907F5-AB12-B699-1101-711032839577}" dt="2023-04-27T19:16:39.320" v="56" actId="20577"/>
        <pc:sldMkLst>
          <pc:docMk/>
          <pc:sldMk cId="0" sldId="282"/>
        </pc:sldMkLst>
        <pc:spChg chg="mod">
          <ac:chgData name="Shugart, Sophie" userId="S::sophie.shugart@fldoe.org::33cc3fba-7762-455f-94f2-3e3733b6bb35" providerId="AD" clId="Web-{288907F5-AB12-B699-1101-711032839577}" dt="2023-04-27T19:16:39.320" v="56" actId="20577"/>
          <ac:spMkLst>
            <pc:docMk/>
            <pc:sldMk cId="0" sldId="282"/>
            <ac:spMk id="2" creationId="{D2656113-E447-7128-5233-94900008964D}"/>
          </ac:spMkLst>
        </pc:spChg>
      </pc:sldChg>
      <pc:sldChg chg="modSp">
        <pc:chgData name="Shugart, Sophie" userId="S::sophie.shugart@fldoe.org::33cc3fba-7762-455f-94f2-3e3733b6bb35" providerId="AD" clId="Web-{288907F5-AB12-B699-1101-711032839577}" dt="2023-04-27T19:18:39.058" v="71" actId="20577"/>
        <pc:sldMkLst>
          <pc:docMk/>
          <pc:sldMk cId="3893011125" sldId="287"/>
        </pc:sldMkLst>
        <pc:spChg chg="mod">
          <ac:chgData name="Shugart, Sophie" userId="S::sophie.shugart@fldoe.org::33cc3fba-7762-455f-94f2-3e3733b6bb35" providerId="AD" clId="Web-{288907F5-AB12-B699-1101-711032839577}" dt="2023-04-27T19:18:39.058" v="71" actId="20577"/>
          <ac:spMkLst>
            <pc:docMk/>
            <pc:sldMk cId="3893011125" sldId="287"/>
            <ac:spMk id="3" creationId="{00000000-0000-0000-0000-000000000000}"/>
          </ac:spMkLst>
        </pc:spChg>
      </pc:sldChg>
      <pc:sldChg chg="modSp">
        <pc:chgData name="Shugart, Sophie" userId="S::sophie.shugart@fldoe.org::33cc3fba-7762-455f-94f2-3e3733b6bb35" providerId="AD" clId="Web-{288907F5-AB12-B699-1101-711032839577}" dt="2023-04-27T19:19:11.449" v="79" actId="20577"/>
        <pc:sldMkLst>
          <pc:docMk/>
          <pc:sldMk cId="983706645" sldId="289"/>
        </pc:sldMkLst>
        <pc:spChg chg="mod">
          <ac:chgData name="Shugart, Sophie" userId="S::sophie.shugart@fldoe.org::33cc3fba-7762-455f-94f2-3e3733b6bb35" providerId="AD" clId="Web-{288907F5-AB12-B699-1101-711032839577}" dt="2023-04-27T19:19:11.449" v="79" actId="20577"/>
          <ac:spMkLst>
            <pc:docMk/>
            <pc:sldMk cId="983706645" sldId="289"/>
            <ac:spMk id="6" creationId="{89188E41-D9C7-58AB-0543-280EEF8B2865}"/>
          </ac:spMkLst>
        </pc:spChg>
      </pc:sldChg>
      <pc:sldChg chg="modSp">
        <pc:chgData name="Shugart, Sophie" userId="S::sophie.shugart@fldoe.org::33cc3fba-7762-455f-94f2-3e3733b6bb35" providerId="AD" clId="Web-{288907F5-AB12-B699-1101-711032839577}" dt="2023-04-27T19:18:18.823" v="69" actId="20577"/>
        <pc:sldMkLst>
          <pc:docMk/>
          <pc:sldMk cId="3229611707" sldId="293"/>
        </pc:sldMkLst>
        <pc:spChg chg="mod">
          <ac:chgData name="Shugart, Sophie" userId="S::sophie.shugart@fldoe.org::33cc3fba-7762-455f-94f2-3e3733b6bb35" providerId="AD" clId="Web-{288907F5-AB12-B699-1101-711032839577}" dt="2023-04-27T19:18:18.823" v="69" actId="20577"/>
          <ac:spMkLst>
            <pc:docMk/>
            <pc:sldMk cId="3229611707" sldId="293"/>
            <ac:spMk id="3" creationId="{00000000-0000-0000-0000-000000000000}"/>
          </ac:spMkLst>
        </pc:spChg>
      </pc:sldChg>
      <pc:sldChg chg="modSp">
        <pc:chgData name="Shugart, Sophie" userId="S::sophie.shugart@fldoe.org::33cc3fba-7762-455f-94f2-3e3733b6bb35" providerId="AD" clId="Web-{288907F5-AB12-B699-1101-711032839577}" dt="2023-04-27T19:20:00.185" v="96" actId="20577"/>
        <pc:sldMkLst>
          <pc:docMk/>
          <pc:sldMk cId="3849421468" sldId="298"/>
        </pc:sldMkLst>
        <pc:spChg chg="mod">
          <ac:chgData name="Shugart, Sophie" userId="S::sophie.shugart@fldoe.org::33cc3fba-7762-455f-94f2-3e3733b6bb35" providerId="AD" clId="Web-{288907F5-AB12-B699-1101-711032839577}" dt="2023-04-27T19:20:00.185" v="96" actId="20577"/>
          <ac:spMkLst>
            <pc:docMk/>
            <pc:sldMk cId="3849421468" sldId="298"/>
            <ac:spMk id="3" creationId="{00000000-0000-0000-0000-000000000000}"/>
          </ac:spMkLst>
        </pc:spChg>
        <pc:graphicFrameChg chg="mod modGraphic">
          <ac:chgData name="Shugart, Sophie" userId="S::sophie.shugart@fldoe.org::33cc3fba-7762-455f-94f2-3e3733b6bb35" providerId="AD" clId="Web-{288907F5-AB12-B699-1101-711032839577}" dt="2023-04-27T19:19:27.231" v="89" actId="1076"/>
          <ac:graphicFrameMkLst>
            <pc:docMk/>
            <pc:sldMk cId="3849421468" sldId="298"/>
            <ac:graphicFrameMk id="4" creationId="{00000000-0000-0000-0000-000000000000}"/>
          </ac:graphicFrameMkLst>
        </pc:graphicFrameChg>
      </pc:sldChg>
      <pc:sldChg chg="modSp">
        <pc:chgData name="Shugart, Sophie" userId="S::sophie.shugart@fldoe.org::33cc3fba-7762-455f-94f2-3e3733b6bb35" providerId="AD" clId="Web-{288907F5-AB12-B699-1101-711032839577}" dt="2023-04-27T19:21:06.562" v="104" actId="20577"/>
        <pc:sldMkLst>
          <pc:docMk/>
          <pc:sldMk cId="4116380562" sldId="300"/>
        </pc:sldMkLst>
        <pc:spChg chg="mod">
          <ac:chgData name="Shugart, Sophie" userId="S::sophie.shugart@fldoe.org::33cc3fba-7762-455f-94f2-3e3733b6bb35" providerId="AD" clId="Web-{288907F5-AB12-B699-1101-711032839577}" dt="2023-04-27T19:21:06.562" v="104" actId="20577"/>
          <ac:spMkLst>
            <pc:docMk/>
            <pc:sldMk cId="4116380562" sldId="300"/>
            <ac:spMk id="5" creationId="{00000000-0000-0000-0000-000000000000}"/>
          </ac:spMkLst>
        </pc:spChg>
      </pc:sldChg>
    </pc:docChg>
  </pc:docChgLst>
  <pc:docChgLst>
    <pc:chgData name="Greene, Carla" userId="S::carla.greene@fldoe.org::c624d6af-c367-47f0-a994-924ba960da2a" providerId="AD" clId="Web-{4FA57192-E6A1-4D7C-9ADC-3BB3614D893B}"/>
    <pc:docChg chg="delSld modSld">
      <pc:chgData name="Greene, Carla" userId="S::carla.greene@fldoe.org::c624d6af-c367-47f0-a994-924ba960da2a" providerId="AD" clId="Web-{4FA57192-E6A1-4D7C-9ADC-3BB3614D893B}" dt="2023-05-09T08:44:17.718" v="138" actId="20577"/>
      <pc:docMkLst>
        <pc:docMk/>
      </pc:docMkLst>
      <pc:sldChg chg="modSp">
        <pc:chgData name="Greene, Carla" userId="S::carla.greene@fldoe.org::c624d6af-c367-47f0-a994-924ba960da2a" providerId="AD" clId="Web-{4FA57192-E6A1-4D7C-9ADC-3BB3614D893B}" dt="2023-05-09T08:33:37.543" v="34" actId="20577"/>
        <pc:sldMkLst>
          <pc:docMk/>
          <pc:sldMk cId="0" sldId="258"/>
        </pc:sldMkLst>
        <pc:spChg chg="mod">
          <ac:chgData name="Greene, Carla" userId="S::carla.greene@fldoe.org::c624d6af-c367-47f0-a994-924ba960da2a" providerId="AD" clId="Web-{4FA57192-E6A1-4D7C-9ADC-3BB3614D893B}" dt="2023-05-09T08:33:37.543" v="34" actId="20577"/>
          <ac:spMkLst>
            <pc:docMk/>
            <pc:sldMk cId="0" sldId="258"/>
            <ac:spMk id="151" creationId="{00000000-0000-0000-0000-000000000000}"/>
          </ac:spMkLst>
        </pc:spChg>
      </pc:sldChg>
      <pc:sldChg chg="modSp">
        <pc:chgData name="Greene, Carla" userId="S::carla.greene@fldoe.org::c624d6af-c367-47f0-a994-924ba960da2a" providerId="AD" clId="Web-{4FA57192-E6A1-4D7C-9ADC-3BB3614D893B}" dt="2023-05-09T08:33:58.356" v="38" actId="20577"/>
        <pc:sldMkLst>
          <pc:docMk/>
          <pc:sldMk cId="0" sldId="266"/>
        </pc:sldMkLst>
        <pc:spChg chg="mod">
          <ac:chgData name="Greene, Carla" userId="S::carla.greene@fldoe.org::c624d6af-c367-47f0-a994-924ba960da2a" providerId="AD" clId="Web-{4FA57192-E6A1-4D7C-9ADC-3BB3614D893B}" dt="2023-05-09T08:33:58.356" v="38" actId="20577"/>
          <ac:spMkLst>
            <pc:docMk/>
            <pc:sldMk cId="0" sldId="266"/>
            <ac:spMk id="203" creationId="{00000000-0000-0000-0000-000000000000}"/>
          </ac:spMkLst>
        </pc:spChg>
      </pc:sldChg>
      <pc:sldChg chg="del">
        <pc:chgData name="Greene, Carla" userId="S::carla.greene@fldoe.org::c624d6af-c367-47f0-a994-924ba960da2a" providerId="AD" clId="Web-{4FA57192-E6A1-4D7C-9ADC-3BB3614D893B}" dt="2023-05-09T08:36:27.303" v="70"/>
        <pc:sldMkLst>
          <pc:docMk/>
          <pc:sldMk cId="0" sldId="272"/>
        </pc:sldMkLst>
      </pc:sldChg>
      <pc:sldChg chg="modSp">
        <pc:chgData name="Greene, Carla" userId="S::carla.greene@fldoe.org::c624d6af-c367-47f0-a994-924ba960da2a" providerId="AD" clId="Web-{4FA57192-E6A1-4D7C-9ADC-3BB3614D893B}" dt="2023-05-09T08:36:46.085" v="78" actId="14100"/>
        <pc:sldMkLst>
          <pc:docMk/>
          <pc:sldMk cId="0" sldId="273"/>
        </pc:sldMkLst>
        <pc:spChg chg="mod">
          <ac:chgData name="Greene, Carla" userId="S::carla.greene@fldoe.org::c624d6af-c367-47f0-a994-924ba960da2a" providerId="AD" clId="Web-{4FA57192-E6A1-4D7C-9ADC-3BB3614D893B}" dt="2023-05-09T08:36:46.085" v="78" actId="14100"/>
          <ac:spMkLst>
            <pc:docMk/>
            <pc:sldMk cId="0" sldId="273"/>
            <ac:spMk id="252" creationId="{00000000-0000-0000-0000-000000000000}"/>
          </ac:spMkLst>
        </pc:spChg>
      </pc:sldChg>
      <pc:sldChg chg="modSp">
        <pc:chgData name="Greene, Carla" userId="S::carla.greene@fldoe.org::c624d6af-c367-47f0-a994-924ba960da2a" providerId="AD" clId="Web-{4FA57192-E6A1-4D7C-9ADC-3BB3614D893B}" dt="2023-05-09T08:36:05.661" v="69"/>
        <pc:sldMkLst>
          <pc:docMk/>
          <pc:sldMk cId="0" sldId="274"/>
        </pc:sldMkLst>
        <pc:graphicFrameChg chg="mod modGraphic">
          <ac:chgData name="Greene, Carla" userId="S::carla.greene@fldoe.org::c624d6af-c367-47f0-a994-924ba960da2a" providerId="AD" clId="Web-{4FA57192-E6A1-4D7C-9ADC-3BB3614D893B}" dt="2023-05-09T08:36:05.661" v="69"/>
          <ac:graphicFrameMkLst>
            <pc:docMk/>
            <pc:sldMk cId="0" sldId="274"/>
            <ac:graphicFrameMk id="259" creationId="{00000000-0000-0000-0000-000000000000}"/>
          </ac:graphicFrameMkLst>
        </pc:graphicFrameChg>
      </pc:sldChg>
      <pc:sldChg chg="modSp">
        <pc:chgData name="Greene, Carla" userId="S::carla.greene@fldoe.org::c624d6af-c367-47f0-a994-924ba960da2a" providerId="AD" clId="Web-{4FA57192-E6A1-4D7C-9ADC-3BB3614D893B}" dt="2023-05-09T08:42:09.727" v="117" actId="20577"/>
        <pc:sldMkLst>
          <pc:docMk/>
          <pc:sldMk cId="0" sldId="276"/>
        </pc:sldMkLst>
        <pc:spChg chg="mod">
          <ac:chgData name="Greene, Carla" userId="S::carla.greene@fldoe.org::c624d6af-c367-47f0-a994-924ba960da2a" providerId="AD" clId="Web-{4FA57192-E6A1-4D7C-9ADC-3BB3614D893B}" dt="2023-05-09T08:42:09.727" v="117" actId="20577"/>
          <ac:spMkLst>
            <pc:docMk/>
            <pc:sldMk cId="0" sldId="276"/>
            <ac:spMk id="271" creationId="{00000000-0000-0000-0000-000000000000}"/>
          </ac:spMkLst>
        </pc:spChg>
      </pc:sldChg>
      <pc:sldChg chg="modSp">
        <pc:chgData name="Greene, Carla" userId="S::carla.greene@fldoe.org::c624d6af-c367-47f0-a994-924ba960da2a" providerId="AD" clId="Web-{4FA57192-E6A1-4D7C-9ADC-3BB3614D893B}" dt="2023-05-09T08:41:06.912" v="100" actId="20577"/>
        <pc:sldMkLst>
          <pc:docMk/>
          <pc:sldMk cId="0" sldId="279"/>
        </pc:sldMkLst>
        <pc:spChg chg="mod">
          <ac:chgData name="Greene, Carla" userId="S::carla.greene@fldoe.org::c624d6af-c367-47f0-a994-924ba960da2a" providerId="AD" clId="Web-{4FA57192-E6A1-4D7C-9ADC-3BB3614D893B}" dt="2023-05-09T08:41:06.912" v="100" actId="20577"/>
          <ac:spMkLst>
            <pc:docMk/>
            <pc:sldMk cId="0" sldId="279"/>
            <ac:spMk id="293" creationId="{00000000-0000-0000-0000-000000000000}"/>
          </ac:spMkLst>
        </pc:spChg>
      </pc:sldChg>
      <pc:sldChg chg="modSp">
        <pc:chgData name="Greene, Carla" userId="S::carla.greene@fldoe.org::c624d6af-c367-47f0-a994-924ba960da2a" providerId="AD" clId="Web-{4FA57192-E6A1-4D7C-9ADC-3BB3614D893B}" dt="2023-05-09T08:40:15.815" v="96" actId="20577"/>
        <pc:sldMkLst>
          <pc:docMk/>
          <pc:sldMk cId="0" sldId="281"/>
        </pc:sldMkLst>
        <pc:spChg chg="mod">
          <ac:chgData name="Greene, Carla" userId="S::carla.greene@fldoe.org::c624d6af-c367-47f0-a994-924ba960da2a" providerId="AD" clId="Web-{4FA57192-E6A1-4D7C-9ADC-3BB3614D893B}" dt="2023-05-09T08:40:15.815" v="96" actId="20577"/>
          <ac:spMkLst>
            <pc:docMk/>
            <pc:sldMk cId="0" sldId="281"/>
            <ac:spMk id="307" creationId="{00000000-0000-0000-0000-000000000000}"/>
          </ac:spMkLst>
        </pc:spChg>
      </pc:sldChg>
      <pc:sldChg chg="modSp">
        <pc:chgData name="Greene, Carla" userId="S::carla.greene@fldoe.org::c624d6af-c367-47f0-a994-924ba960da2a" providerId="AD" clId="Web-{4FA57192-E6A1-4D7C-9ADC-3BB3614D893B}" dt="2023-05-09T08:43:19.106" v="136" actId="20577"/>
        <pc:sldMkLst>
          <pc:docMk/>
          <pc:sldMk cId="0" sldId="282"/>
        </pc:sldMkLst>
        <pc:spChg chg="mod">
          <ac:chgData name="Greene, Carla" userId="S::carla.greene@fldoe.org::c624d6af-c367-47f0-a994-924ba960da2a" providerId="AD" clId="Web-{4FA57192-E6A1-4D7C-9ADC-3BB3614D893B}" dt="2023-05-09T08:43:19.106" v="136" actId="20577"/>
          <ac:spMkLst>
            <pc:docMk/>
            <pc:sldMk cId="0" sldId="282"/>
            <ac:spMk id="312" creationId="{00000000-0000-0000-0000-000000000000}"/>
          </ac:spMkLst>
        </pc:spChg>
        <pc:spChg chg="mod">
          <ac:chgData name="Greene, Carla" userId="S::carla.greene@fldoe.org::c624d6af-c367-47f0-a994-924ba960da2a" providerId="AD" clId="Web-{4FA57192-E6A1-4D7C-9ADC-3BB3614D893B}" dt="2023-05-09T08:42:58.136" v="131" actId="20577"/>
          <ac:spMkLst>
            <pc:docMk/>
            <pc:sldMk cId="0" sldId="282"/>
            <ac:spMk id="313" creationId="{00000000-0000-0000-0000-000000000000}"/>
          </ac:spMkLst>
        </pc:spChg>
      </pc:sldChg>
      <pc:sldChg chg="modSp">
        <pc:chgData name="Greene, Carla" userId="S::carla.greene@fldoe.org::c624d6af-c367-47f0-a994-924ba960da2a" providerId="AD" clId="Web-{4FA57192-E6A1-4D7C-9ADC-3BB3614D893B}" dt="2023-05-09T08:44:17.718" v="138" actId="20577"/>
        <pc:sldMkLst>
          <pc:docMk/>
          <pc:sldMk cId="3849421468" sldId="298"/>
        </pc:sldMkLst>
        <pc:spChg chg="mod">
          <ac:chgData name="Greene, Carla" userId="S::carla.greene@fldoe.org::c624d6af-c367-47f0-a994-924ba960da2a" providerId="AD" clId="Web-{4FA57192-E6A1-4D7C-9ADC-3BB3614D893B}" dt="2023-05-09T08:44:17.718" v="138" actId="20577"/>
          <ac:spMkLst>
            <pc:docMk/>
            <pc:sldMk cId="3849421468" sldId="298"/>
            <ac:spMk id="2" creationId="{00000000-0000-0000-0000-000000000000}"/>
          </ac:spMkLst>
        </pc:spChg>
      </pc:sldChg>
      <pc:sldChg chg="modSp">
        <pc:chgData name="Greene, Carla" userId="S::carla.greene@fldoe.org::c624d6af-c367-47f0-a994-924ba960da2a" providerId="AD" clId="Web-{4FA57192-E6A1-4D7C-9ADC-3BB3614D893B}" dt="2023-05-09T08:32:46.603" v="11" actId="20577"/>
        <pc:sldMkLst>
          <pc:docMk/>
          <pc:sldMk cId="2128894410" sldId="303"/>
        </pc:sldMkLst>
        <pc:spChg chg="mod">
          <ac:chgData name="Greene, Carla" userId="S::carla.greene@fldoe.org::c624d6af-c367-47f0-a994-924ba960da2a" providerId="AD" clId="Web-{4FA57192-E6A1-4D7C-9ADC-3BB3614D893B}" dt="2023-05-09T08:32:46.603" v="11" actId="20577"/>
          <ac:spMkLst>
            <pc:docMk/>
            <pc:sldMk cId="2128894410" sldId="303"/>
            <ac:spMk id="2" creationId="{00000000-0000-0000-0000-000000000000}"/>
          </ac:spMkLst>
        </pc:spChg>
      </pc:sldChg>
      <pc:sldChg chg="modSp">
        <pc:chgData name="Greene, Carla" userId="S::carla.greene@fldoe.org::c624d6af-c367-47f0-a994-924ba960da2a" providerId="AD" clId="Web-{4FA57192-E6A1-4D7C-9ADC-3BB3614D893B}" dt="2023-05-09T08:39:22.796" v="90" actId="20577"/>
        <pc:sldMkLst>
          <pc:docMk/>
          <pc:sldMk cId="4130961407" sldId="304"/>
        </pc:sldMkLst>
        <pc:spChg chg="mod">
          <ac:chgData name="Greene, Carla" userId="S::carla.greene@fldoe.org::c624d6af-c367-47f0-a994-924ba960da2a" providerId="AD" clId="Web-{4FA57192-E6A1-4D7C-9ADC-3BB3614D893B}" dt="2023-05-09T08:39:22.796" v="90" actId="20577"/>
          <ac:spMkLst>
            <pc:docMk/>
            <pc:sldMk cId="4130961407" sldId="304"/>
            <ac:spMk id="2" creationId="{00000000-0000-0000-0000-000000000000}"/>
          </ac:spMkLst>
        </pc:spChg>
      </pc:sldChg>
    </pc:docChg>
  </pc:docChgLst>
  <pc:docChgLst>
    <pc:chgData name="Pearson, Kati" userId="S::kati.pearson@fldoe.org::cd70b264-8f01-4650-be17-a74def7f72f9" providerId="AD" clId="Web-{F8A9A883-BD01-B182-8B01-2E19E5B89711}"/>
    <pc:docChg chg="modSld">
      <pc:chgData name="Pearson, Kati" userId="S::kati.pearson@fldoe.org::cd70b264-8f01-4650-be17-a74def7f72f9" providerId="AD" clId="Web-{F8A9A883-BD01-B182-8B01-2E19E5B89711}" dt="2023-04-26T21:11:32.247" v="2"/>
      <pc:docMkLst>
        <pc:docMk/>
      </pc:docMkLst>
      <pc:sldChg chg="modSp">
        <pc:chgData name="Pearson, Kati" userId="S::kati.pearson@fldoe.org::cd70b264-8f01-4650-be17-a74def7f72f9" providerId="AD" clId="Web-{F8A9A883-BD01-B182-8B01-2E19E5B89711}" dt="2023-04-26T21:11:32.247" v="2"/>
        <pc:sldMkLst>
          <pc:docMk/>
          <pc:sldMk cId="0" sldId="286"/>
        </pc:sldMkLst>
        <pc:graphicFrameChg chg="modGraphic">
          <ac:chgData name="Pearson, Kati" userId="S::kati.pearson@fldoe.org::cd70b264-8f01-4650-be17-a74def7f72f9" providerId="AD" clId="Web-{F8A9A883-BD01-B182-8B01-2E19E5B89711}" dt="2023-04-26T21:11:32.247" v="2"/>
          <ac:graphicFrameMkLst>
            <pc:docMk/>
            <pc:sldMk cId="0" sldId="286"/>
            <ac:graphicFrameMk id="2" creationId="{00000000-0000-0000-0000-000000000000}"/>
          </ac:graphicFrameMkLst>
        </pc:graphicFrameChg>
      </pc:sldChg>
    </pc:docChg>
  </pc:docChgLst>
  <pc:docChgLst>
    <pc:chgData name="Davis, Hannah" userId="S::hannah.davis@fldoe.org::18e6a4eb-d03d-46e7-992b-2794264cd963" providerId="AD" clId="Web-{C700BA9A-34DB-6BD6-1862-55AECD5017D3}"/>
    <pc:docChg chg="modSld">
      <pc:chgData name="Davis, Hannah" userId="S::hannah.davis@fldoe.org::18e6a4eb-d03d-46e7-992b-2794264cd963" providerId="AD" clId="Web-{C700BA9A-34DB-6BD6-1862-55AECD5017D3}" dt="2023-04-25T12:41:52.729" v="5"/>
      <pc:docMkLst>
        <pc:docMk/>
      </pc:docMkLst>
      <pc:sldChg chg="modSp">
        <pc:chgData name="Davis, Hannah" userId="S::hannah.davis@fldoe.org::18e6a4eb-d03d-46e7-992b-2794264cd963" providerId="AD" clId="Web-{C700BA9A-34DB-6BD6-1862-55AECD5017D3}" dt="2023-04-25T12:41:52.729" v="5"/>
        <pc:sldMkLst>
          <pc:docMk/>
          <pc:sldMk cId="0" sldId="274"/>
        </pc:sldMkLst>
        <pc:graphicFrameChg chg="mod modGraphic">
          <ac:chgData name="Davis, Hannah" userId="S::hannah.davis@fldoe.org::18e6a4eb-d03d-46e7-992b-2794264cd963" providerId="AD" clId="Web-{C700BA9A-34DB-6BD6-1862-55AECD5017D3}" dt="2023-04-25T12:41:52.729" v="5"/>
          <ac:graphicFrameMkLst>
            <pc:docMk/>
            <pc:sldMk cId="0" sldId="274"/>
            <ac:graphicFrameMk id="259" creationId="{00000000-0000-0000-0000-000000000000}"/>
          </ac:graphicFrameMkLst>
        </pc:graphicFrameChg>
      </pc:sldChg>
    </pc:docChg>
  </pc:docChgLst>
  <pc:docChgLst>
    <pc:chgData name="Greene, Carla" userId="S::carla.greene@fldoe.org::c624d6af-c367-47f0-a994-924ba960da2a" providerId="AD" clId="Web-{FAC5B9F3-5A05-42E8-8CD5-DFDD9D40F782}"/>
    <pc:docChg chg="modSld">
      <pc:chgData name="Greene, Carla" userId="S::carla.greene@fldoe.org::c624d6af-c367-47f0-a994-924ba960da2a" providerId="AD" clId="Web-{FAC5B9F3-5A05-42E8-8CD5-DFDD9D40F782}" dt="2023-05-02T04:06:50.635" v="283"/>
      <pc:docMkLst>
        <pc:docMk/>
      </pc:docMkLst>
      <pc:sldChg chg="delSp modSp modNotes">
        <pc:chgData name="Greene, Carla" userId="S::carla.greene@fldoe.org::c624d6af-c367-47f0-a994-924ba960da2a" providerId="AD" clId="Web-{FAC5B9F3-5A05-42E8-8CD5-DFDD9D40F782}" dt="2023-05-02T04:06:50.635" v="283"/>
        <pc:sldMkLst>
          <pc:docMk/>
          <pc:sldMk cId="0" sldId="274"/>
        </pc:sldMkLst>
        <pc:spChg chg="del">
          <ac:chgData name="Greene, Carla" userId="S::carla.greene@fldoe.org::c624d6af-c367-47f0-a994-924ba960da2a" providerId="AD" clId="Web-{FAC5B9F3-5A05-42E8-8CD5-DFDD9D40F782}" dt="2023-05-02T03:42:59.129" v="106"/>
          <ac:spMkLst>
            <pc:docMk/>
            <pc:sldMk cId="0" sldId="274"/>
            <ac:spMk id="3" creationId="{B251F8DB-9FD6-345E-E7FD-484C3EEA4AB5}"/>
          </ac:spMkLst>
        </pc:spChg>
        <pc:graphicFrameChg chg="mod modGraphic">
          <ac:chgData name="Greene, Carla" userId="S::carla.greene@fldoe.org::c624d6af-c367-47f0-a994-924ba960da2a" providerId="AD" clId="Web-{FAC5B9F3-5A05-42E8-8CD5-DFDD9D40F782}" dt="2023-05-02T03:42:49.973" v="105"/>
          <ac:graphicFrameMkLst>
            <pc:docMk/>
            <pc:sldMk cId="0" sldId="274"/>
            <ac:graphicFrameMk id="259" creationId="{00000000-0000-0000-0000-000000000000}"/>
          </ac:graphicFrameMkLst>
        </pc:graphicFrameChg>
      </pc:sldChg>
      <pc:sldChg chg="addSp delSp modSp">
        <pc:chgData name="Greene, Carla" userId="S::carla.greene@fldoe.org::c624d6af-c367-47f0-a994-924ba960da2a" providerId="AD" clId="Web-{FAC5B9F3-5A05-42E8-8CD5-DFDD9D40F782}" dt="2023-05-02T03:54:12.810" v="240" actId="14100"/>
        <pc:sldMkLst>
          <pc:docMk/>
          <pc:sldMk cId="0" sldId="275"/>
        </pc:sldMkLst>
        <pc:spChg chg="del">
          <ac:chgData name="Greene, Carla" userId="S::carla.greene@fldoe.org::c624d6af-c367-47f0-a994-924ba960da2a" providerId="AD" clId="Web-{FAC5B9F3-5A05-42E8-8CD5-DFDD9D40F782}" dt="2023-05-02T03:49:05.246" v="121"/>
          <ac:spMkLst>
            <pc:docMk/>
            <pc:sldMk cId="0" sldId="275"/>
            <ac:spMk id="4" creationId="{1C9A9060-FF5F-D27A-DAF4-FF29CDD88349}"/>
          </ac:spMkLst>
        </pc:spChg>
        <pc:spChg chg="add mod">
          <ac:chgData name="Greene, Carla" userId="S::carla.greene@fldoe.org::c624d6af-c367-47f0-a994-924ba960da2a" providerId="AD" clId="Web-{FAC5B9F3-5A05-42E8-8CD5-DFDD9D40F782}" dt="2023-05-02T03:54:12.810" v="240" actId="14100"/>
          <ac:spMkLst>
            <pc:docMk/>
            <pc:sldMk cId="0" sldId="275"/>
            <ac:spMk id="5" creationId="{FD13F990-D6AE-DCE9-DDE8-715A32FCA389}"/>
          </ac:spMkLst>
        </pc:spChg>
        <pc:graphicFrameChg chg="mod modGraphic">
          <ac:chgData name="Greene, Carla" userId="S::carla.greene@fldoe.org::c624d6af-c367-47f0-a994-924ba960da2a" providerId="AD" clId="Web-{FAC5B9F3-5A05-42E8-8CD5-DFDD9D40F782}" dt="2023-05-02T03:53:51.762" v="237"/>
          <ac:graphicFrameMkLst>
            <pc:docMk/>
            <pc:sldMk cId="0" sldId="275"/>
            <ac:graphicFrameMk id="2" creationId="{00000000-0000-0000-0000-000000000000}"/>
          </ac:graphicFrameMkLst>
        </pc:graphicFrameChg>
      </pc:sldChg>
      <pc:sldChg chg="delSp modSp">
        <pc:chgData name="Greene, Carla" userId="S::carla.greene@fldoe.org::c624d6af-c367-47f0-a994-924ba960da2a" providerId="AD" clId="Web-{FAC5B9F3-5A05-42E8-8CD5-DFDD9D40F782}" dt="2023-05-02T03:57:26.493" v="259"/>
        <pc:sldMkLst>
          <pc:docMk/>
          <pc:sldMk cId="0" sldId="277"/>
        </pc:sldMkLst>
        <pc:spChg chg="del mod">
          <ac:chgData name="Greene, Carla" userId="S::carla.greene@fldoe.org::c624d6af-c367-47f0-a994-924ba960da2a" providerId="AD" clId="Web-{FAC5B9F3-5A05-42E8-8CD5-DFDD9D40F782}" dt="2023-05-02T03:57:26.493" v="259"/>
          <ac:spMkLst>
            <pc:docMk/>
            <pc:sldMk cId="0" sldId="277"/>
            <ac:spMk id="4" creationId="{1F42B89A-13E4-9B98-D4AC-FF857A4FF0D4}"/>
          </ac:spMkLst>
        </pc:spChg>
        <pc:graphicFrameChg chg="mod modGraphic">
          <ac:chgData name="Greene, Carla" userId="S::carla.greene@fldoe.org::c624d6af-c367-47f0-a994-924ba960da2a" providerId="AD" clId="Web-{FAC5B9F3-5A05-42E8-8CD5-DFDD9D40F782}" dt="2023-05-02T03:56:58.913" v="257"/>
          <ac:graphicFrameMkLst>
            <pc:docMk/>
            <pc:sldMk cId="0" sldId="277"/>
            <ac:graphicFrameMk id="2" creationId="{00000000-0000-0000-0000-000000000000}"/>
          </ac:graphicFrameMkLst>
        </pc:graphicFrameChg>
      </pc:sldChg>
      <pc:sldChg chg="delSp modSp">
        <pc:chgData name="Greene, Carla" userId="S::carla.greene@fldoe.org::c624d6af-c367-47f0-a994-924ba960da2a" providerId="AD" clId="Web-{FAC5B9F3-5A05-42E8-8CD5-DFDD9D40F782}" dt="2023-05-02T03:56:06.504" v="251" actId="1076"/>
        <pc:sldMkLst>
          <pc:docMk/>
          <pc:sldMk cId="0" sldId="281"/>
        </pc:sldMkLst>
        <pc:spChg chg="del mod">
          <ac:chgData name="Greene, Carla" userId="S::carla.greene@fldoe.org::c624d6af-c367-47f0-a994-924ba960da2a" providerId="AD" clId="Web-{FAC5B9F3-5A05-42E8-8CD5-DFDD9D40F782}" dt="2023-05-02T03:54:59.344" v="246"/>
          <ac:spMkLst>
            <pc:docMk/>
            <pc:sldMk cId="0" sldId="281"/>
            <ac:spMk id="2" creationId="{216D478E-77F5-A18F-3B88-5E1DFEDDFD6A}"/>
          </ac:spMkLst>
        </pc:spChg>
        <pc:spChg chg="mod">
          <ac:chgData name="Greene, Carla" userId="S::carla.greene@fldoe.org::c624d6af-c367-47f0-a994-924ba960da2a" providerId="AD" clId="Web-{FAC5B9F3-5A05-42E8-8CD5-DFDD9D40F782}" dt="2023-05-02T03:56:06.504" v="251" actId="1076"/>
          <ac:spMkLst>
            <pc:docMk/>
            <pc:sldMk cId="0" sldId="281"/>
            <ac:spMk id="307" creationId="{00000000-0000-0000-0000-000000000000}"/>
          </ac:spMkLst>
        </pc:spChg>
        <pc:graphicFrameChg chg="modGraphic">
          <ac:chgData name="Greene, Carla" userId="S::carla.greene@fldoe.org::c624d6af-c367-47f0-a994-924ba960da2a" providerId="AD" clId="Web-{FAC5B9F3-5A05-42E8-8CD5-DFDD9D40F782}" dt="2023-05-02T03:49:57.342" v="122"/>
          <ac:graphicFrameMkLst>
            <pc:docMk/>
            <pc:sldMk cId="0" sldId="281"/>
            <ac:graphicFrameMk id="305" creationId="{00000000-0000-0000-0000-000000000000}"/>
          </ac:graphicFrameMkLst>
        </pc:graphicFrameChg>
      </pc:sldChg>
      <pc:sldChg chg="delSp modSp">
        <pc:chgData name="Greene, Carla" userId="S::carla.greene@fldoe.org::c624d6af-c367-47f0-a994-924ba960da2a" providerId="AD" clId="Web-{FAC5B9F3-5A05-42E8-8CD5-DFDD9D40F782}" dt="2023-05-02T03:59:13.452" v="271" actId="20577"/>
        <pc:sldMkLst>
          <pc:docMk/>
          <pc:sldMk cId="0" sldId="282"/>
        </pc:sldMkLst>
        <pc:spChg chg="del mod">
          <ac:chgData name="Greene, Carla" userId="S::carla.greene@fldoe.org::c624d6af-c367-47f0-a994-924ba960da2a" providerId="AD" clId="Web-{FAC5B9F3-5A05-42E8-8CD5-DFDD9D40F782}" dt="2023-05-02T03:58:04.417" v="261"/>
          <ac:spMkLst>
            <pc:docMk/>
            <pc:sldMk cId="0" sldId="282"/>
            <ac:spMk id="2" creationId="{D2656113-E447-7128-5233-94900008964D}"/>
          </ac:spMkLst>
        </pc:spChg>
        <pc:spChg chg="mod">
          <ac:chgData name="Greene, Carla" userId="S::carla.greene@fldoe.org::c624d6af-c367-47f0-a994-924ba960da2a" providerId="AD" clId="Web-{FAC5B9F3-5A05-42E8-8CD5-DFDD9D40F782}" dt="2023-05-02T03:59:13.452" v="271" actId="20577"/>
          <ac:spMkLst>
            <pc:docMk/>
            <pc:sldMk cId="0" sldId="282"/>
            <ac:spMk id="313" creationId="{00000000-0000-0000-0000-000000000000}"/>
          </ac:spMkLst>
        </pc:spChg>
      </pc:sldChg>
      <pc:sldChg chg="delSp modSp">
        <pc:chgData name="Greene, Carla" userId="S::carla.greene@fldoe.org::c624d6af-c367-47f0-a994-924ba960da2a" providerId="AD" clId="Web-{FAC5B9F3-5A05-42E8-8CD5-DFDD9D40F782}" dt="2023-05-02T04:00:30.363" v="275"/>
        <pc:sldMkLst>
          <pc:docMk/>
          <pc:sldMk cId="983706645" sldId="289"/>
        </pc:sldMkLst>
        <pc:spChg chg="del">
          <ac:chgData name="Greene, Carla" userId="S::carla.greene@fldoe.org::c624d6af-c367-47f0-a994-924ba960da2a" providerId="AD" clId="Web-{FAC5B9F3-5A05-42E8-8CD5-DFDD9D40F782}" dt="2023-05-02T03:59:59.346" v="273"/>
          <ac:spMkLst>
            <pc:docMk/>
            <pc:sldMk cId="983706645" sldId="289"/>
            <ac:spMk id="6" creationId="{89188E41-D9C7-58AB-0543-280EEF8B2865}"/>
          </ac:spMkLst>
        </pc:spChg>
        <pc:graphicFrameChg chg="mod modGraphic">
          <ac:chgData name="Greene, Carla" userId="S::carla.greene@fldoe.org::c624d6af-c367-47f0-a994-924ba960da2a" providerId="AD" clId="Web-{FAC5B9F3-5A05-42E8-8CD5-DFDD9D40F782}" dt="2023-05-02T04:00:30.363" v="275"/>
          <ac:graphicFrameMkLst>
            <pc:docMk/>
            <pc:sldMk cId="983706645" sldId="289"/>
            <ac:graphicFrameMk id="2" creationId="{00000000-0000-0000-0000-000000000000}"/>
          </ac:graphicFrameMkLst>
        </pc:graphicFrameChg>
        <pc:graphicFrameChg chg="modGraphic">
          <ac:chgData name="Greene, Carla" userId="S::carla.greene@fldoe.org::c624d6af-c367-47f0-a994-924ba960da2a" providerId="AD" clId="Web-{FAC5B9F3-5A05-42E8-8CD5-DFDD9D40F782}" dt="2023-05-02T03:59:53.064" v="272"/>
          <ac:graphicFrameMkLst>
            <pc:docMk/>
            <pc:sldMk cId="983706645" sldId="289"/>
            <ac:graphicFrameMk id="4" creationId="{00000000-0000-0000-0000-000000000000}"/>
          </ac:graphicFrameMkLst>
        </pc:graphicFrameChg>
      </pc:sldChg>
      <pc:sldChg chg="modSp">
        <pc:chgData name="Greene, Carla" userId="S::carla.greene@fldoe.org::c624d6af-c367-47f0-a994-924ba960da2a" providerId="AD" clId="Web-{FAC5B9F3-5A05-42E8-8CD5-DFDD9D40F782}" dt="2023-05-02T04:06:21.774" v="282" actId="20577"/>
        <pc:sldMkLst>
          <pc:docMk/>
          <pc:sldMk cId="2224093923" sldId="297"/>
        </pc:sldMkLst>
        <pc:spChg chg="mod">
          <ac:chgData name="Greene, Carla" userId="S::carla.greene@fldoe.org::c624d6af-c367-47f0-a994-924ba960da2a" providerId="AD" clId="Web-{FAC5B9F3-5A05-42E8-8CD5-DFDD9D40F782}" dt="2023-05-02T04:06:21.774" v="282" actId="20577"/>
          <ac:spMkLst>
            <pc:docMk/>
            <pc:sldMk cId="2224093923" sldId="297"/>
            <ac:spMk id="2" creationId="{00000000-0000-0000-0000-000000000000}"/>
          </ac:spMkLst>
        </pc:spChg>
      </pc:sldChg>
    </pc:docChg>
  </pc:docChgLst>
  <pc:docChgLst>
    <pc:chgData name="Sims, Dustin" userId="S::dustin.sims@fldoe.org::94fb4357-e70b-4884-9c1b-c92772b7864d" providerId="AD" clId="Web-{1613B352-C5F2-D2A6-E29B-E83F59BA7A88}"/>
    <pc:docChg chg="mod modSld">
      <pc:chgData name="Sims, Dustin" userId="S::dustin.sims@fldoe.org::94fb4357-e70b-4884-9c1b-c92772b7864d" providerId="AD" clId="Web-{1613B352-C5F2-D2A6-E29B-E83F59BA7A88}" dt="2023-04-25T13:04:31.061" v="19" actId="20577"/>
      <pc:docMkLst>
        <pc:docMk/>
      </pc:docMkLst>
      <pc:sldChg chg="modSp addCm delCm">
        <pc:chgData name="Sims, Dustin" userId="S::dustin.sims@fldoe.org::94fb4357-e70b-4884-9c1b-c92772b7864d" providerId="AD" clId="Web-{1613B352-C5F2-D2A6-E29B-E83F59BA7A88}" dt="2023-04-25T12:58:01.974" v="5"/>
        <pc:sldMkLst>
          <pc:docMk/>
          <pc:sldMk cId="440041829" sldId="288"/>
        </pc:sldMkLst>
        <pc:graphicFrameChg chg="mod modGraphic">
          <ac:chgData name="Sims, Dustin" userId="S::dustin.sims@fldoe.org::94fb4357-e70b-4884-9c1b-c92772b7864d" providerId="AD" clId="Web-{1613B352-C5F2-D2A6-E29B-E83F59BA7A88}" dt="2023-04-25T12:58:01.974" v="5"/>
          <ac:graphicFrameMkLst>
            <pc:docMk/>
            <pc:sldMk cId="440041829" sldId="288"/>
            <ac:graphicFrameMk id="4" creationId="{00000000-0000-0000-0000-000000000000}"/>
          </ac:graphicFrameMkLst>
        </pc:graphicFrameChg>
        <pc:extLst>
          <p:ext xmlns:p="http://schemas.openxmlformats.org/presentationml/2006/main" uri="{D6D511B9-2390-475A-947B-AFAB55BFBCF1}">
            <pc226:cmChg xmlns:pc226="http://schemas.microsoft.com/office/powerpoint/2022/06/main/command" chg="add">
              <pc226:chgData name="Sims, Dustin" userId="S::dustin.sims@fldoe.org::94fb4357-e70b-4884-9c1b-c92772b7864d" providerId="AD" clId="Web-{1613B352-C5F2-D2A6-E29B-E83F59BA7A88}" dt="2023-04-25T12:57:48.942" v="3"/>
              <pc2:cmMkLst xmlns:pc2="http://schemas.microsoft.com/office/powerpoint/2019/9/main/command">
                <pc:docMk/>
                <pc:sldMk cId="440041829" sldId="288"/>
                <pc2:cmMk id="{01523162-B816-4879-939C-75CD9386A942}"/>
              </pc2:cmMkLst>
            </pc226:cmChg>
            <pc226:cmChg xmlns:pc226="http://schemas.microsoft.com/office/powerpoint/2022/06/main/command" chg="add del">
              <pc226:chgData name="Sims, Dustin" userId="S::dustin.sims@fldoe.org::94fb4357-e70b-4884-9c1b-c92772b7864d" providerId="AD" clId="Web-{1613B352-C5F2-D2A6-E29B-E83F59BA7A88}" dt="2023-04-25T12:56:40.347" v="2"/>
              <pc2:cmMkLst xmlns:pc2="http://schemas.microsoft.com/office/powerpoint/2019/9/main/command">
                <pc:docMk/>
                <pc:sldMk cId="440041829" sldId="288"/>
                <pc2:cmMk id="{97F4FB96-8625-45EE-AFBC-4A30EA0DA5F2}"/>
              </pc2:cmMkLst>
            </pc226:cmChg>
          </p:ext>
        </pc:extLst>
      </pc:sldChg>
      <pc:sldChg chg="modSp addCm">
        <pc:chgData name="Sims, Dustin" userId="S::dustin.sims@fldoe.org::94fb4357-e70b-4884-9c1b-c92772b7864d" providerId="AD" clId="Web-{1613B352-C5F2-D2A6-E29B-E83F59BA7A88}" dt="2023-04-25T13:04:31.061" v="19" actId="20577"/>
        <pc:sldMkLst>
          <pc:docMk/>
          <pc:sldMk cId="590659681" sldId="291"/>
        </pc:sldMkLst>
        <pc:spChg chg="mod">
          <ac:chgData name="Sims, Dustin" userId="S::dustin.sims@fldoe.org::94fb4357-e70b-4884-9c1b-c92772b7864d" providerId="AD" clId="Web-{1613B352-C5F2-D2A6-E29B-E83F59BA7A88}" dt="2023-04-25T13:04:31.061" v="19" actId="20577"/>
          <ac:spMkLst>
            <pc:docMk/>
            <pc:sldMk cId="590659681" sldId="291"/>
            <ac:spMk id="2" creationId="{00000000-0000-0000-0000-000000000000}"/>
          </ac:spMkLst>
        </pc:spChg>
        <pc:extLst>
          <p:ext xmlns:p="http://schemas.openxmlformats.org/presentationml/2006/main" uri="{D6D511B9-2390-475A-947B-AFAB55BFBCF1}">
            <pc226:cmChg xmlns:pc226="http://schemas.microsoft.com/office/powerpoint/2022/06/main/command" chg="add">
              <pc226:chgData name="Sims, Dustin" userId="S::dustin.sims@fldoe.org::94fb4357-e70b-4884-9c1b-c92772b7864d" providerId="AD" clId="Web-{1613B352-C5F2-D2A6-E29B-E83F59BA7A88}" dt="2023-04-25T13:03:56.201" v="18"/>
              <pc2:cmMkLst xmlns:pc2="http://schemas.microsoft.com/office/powerpoint/2019/9/main/command">
                <pc:docMk/>
                <pc:sldMk cId="590659681" sldId="291"/>
                <pc2:cmMk id="{1582AB84-EDD2-4192-8DF1-20DDD47D0D6D}"/>
              </pc2:cmMkLst>
            </pc226:cmChg>
          </p:ext>
        </pc:extLst>
      </pc:sldChg>
      <pc:sldChg chg="modSp">
        <pc:chgData name="Sims, Dustin" userId="S::dustin.sims@fldoe.org::94fb4357-e70b-4884-9c1b-c92772b7864d" providerId="AD" clId="Web-{1613B352-C5F2-D2A6-E29B-E83F59BA7A88}" dt="2023-04-25T13:02:26.105" v="17" actId="20577"/>
        <pc:sldMkLst>
          <pc:docMk/>
          <pc:sldMk cId="696250456" sldId="294"/>
        </pc:sldMkLst>
        <pc:spChg chg="mod">
          <ac:chgData name="Sims, Dustin" userId="S::dustin.sims@fldoe.org::94fb4357-e70b-4884-9c1b-c92772b7864d" providerId="AD" clId="Web-{1613B352-C5F2-D2A6-E29B-E83F59BA7A88}" dt="2023-04-25T13:02:26.105" v="17" actId="20577"/>
          <ac:spMkLst>
            <pc:docMk/>
            <pc:sldMk cId="696250456" sldId="294"/>
            <ac:spMk id="2" creationId="{00000000-0000-0000-0000-000000000000}"/>
          </ac:spMkLst>
        </pc:spChg>
      </pc:sldChg>
    </pc:docChg>
  </pc:docChgLst>
  <pc:docChgLst>
    <pc:chgData name="Greene, Carla" userId="c624d6af-c367-47f0-a994-924ba960da2a" providerId="ADAL" clId="{BF4C458B-454F-4B20-8B94-4DB576DC172A}"/>
    <pc:docChg chg="undo custSel addSld modSld modNotesMaster">
      <pc:chgData name="Greene, Carla" userId="c624d6af-c367-47f0-a994-924ba960da2a" providerId="ADAL" clId="{BF4C458B-454F-4B20-8B94-4DB576DC172A}" dt="2023-05-15T20:51:28.068" v="2092" actId="20577"/>
      <pc:docMkLst>
        <pc:docMk/>
      </pc:docMkLst>
      <pc:sldChg chg="modNotes">
        <pc:chgData name="Greene, Carla" userId="c624d6af-c367-47f0-a994-924ba960da2a" providerId="ADAL" clId="{BF4C458B-454F-4B20-8B94-4DB576DC172A}" dt="2023-04-25T21:34:41.129" v="1161"/>
        <pc:sldMkLst>
          <pc:docMk/>
          <pc:sldMk cId="0" sldId="258"/>
        </pc:sldMkLst>
      </pc:sldChg>
      <pc:sldChg chg="modNotes">
        <pc:chgData name="Greene, Carla" userId="c624d6af-c367-47f0-a994-924ba960da2a" providerId="ADAL" clId="{BF4C458B-454F-4B20-8B94-4DB576DC172A}" dt="2023-04-25T21:34:41.129" v="1161"/>
        <pc:sldMkLst>
          <pc:docMk/>
          <pc:sldMk cId="0" sldId="259"/>
        </pc:sldMkLst>
      </pc:sldChg>
      <pc:sldChg chg="modNotes">
        <pc:chgData name="Greene, Carla" userId="c624d6af-c367-47f0-a994-924ba960da2a" providerId="ADAL" clId="{BF4C458B-454F-4B20-8B94-4DB576DC172A}" dt="2023-04-25T21:34:41.129" v="1161"/>
        <pc:sldMkLst>
          <pc:docMk/>
          <pc:sldMk cId="0" sldId="266"/>
        </pc:sldMkLst>
      </pc:sldChg>
      <pc:sldChg chg="modNotes">
        <pc:chgData name="Greene, Carla" userId="c624d6af-c367-47f0-a994-924ba960da2a" providerId="ADAL" clId="{BF4C458B-454F-4B20-8B94-4DB576DC172A}" dt="2023-04-25T21:34:41.129" v="1161"/>
        <pc:sldMkLst>
          <pc:docMk/>
          <pc:sldMk cId="0" sldId="272"/>
        </pc:sldMkLst>
      </pc:sldChg>
      <pc:sldChg chg="modSp mod modNotes">
        <pc:chgData name="Greene, Carla" userId="c624d6af-c367-47f0-a994-924ba960da2a" providerId="ADAL" clId="{BF4C458B-454F-4B20-8B94-4DB576DC172A}" dt="2023-05-15T20:08:39.662" v="2046" actId="20577"/>
        <pc:sldMkLst>
          <pc:docMk/>
          <pc:sldMk cId="0" sldId="273"/>
        </pc:sldMkLst>
        <pc:graphicFrameChg chg="modGraphic">
          <ac:chgData name="Greene, Carla" userId="c624d6af-c367-47f0-a994-924ba960da2a" providerId="ADAL" clId="{BF4C458B-454F-4B20-8B94-4DB576DC172A}" dt="2023-05-15T20:08:39.662" v="2046" actId="20577"/>
          <ac:graphicFrameMkLst>
            <pc:docMk/>
            <pc:sldMk cId="0" sldId="273"/>
            <ac:graphicFrameMk id="251" creationId="{00000000-0000-0000-0000-000000000000}"/>
          </ac:graphicFrameMkLst>
        </pc:graphicFrameChg>
      </pc:sldChg>
      <pc:sldChg chg="addSp modSp mod modNotes modNotesTx">
        <pc:chgData name="Greene, Carla" userId="c624d6af-c367-47f0-a994-924ba960da2a" providerId="ADAL" clId="{BF4C458B-454F-4B20-8B94-4DB576DC172A}" dt="2023-05-05T21:36:26.022" v="1284" actId="6549"/>
        <pc:sldMkLst>
          <pc:docMk/>
          <pc:sldMk cId="0" sldId="274"/>
        </pc:sldMkLst>
        <pc:spChg chg="add mod">
          <ac:chgData name="Greene, Carla" userId="c624d6af-c367-47f0-a994-924ba960da2a" providerId="ADAL" clId="{BF4C458B-454F-4B20-8B94-4DB576DC172A}" dt="2023-04-25T22:15:27.237" v="1226" actId="20577"/>
          <ac:spMkLst>
            <pc:docMk/>
            <pc:sldMk cId="0" sldId="274"/>
            <ac:spMk id="3" creationId="{B251F8DB-9FD6-345E-E7FD-484C3EEA4AB5}"/>
          </ac:spMkLst>
        </pc:spChg>
        <pc:graphicFrameChg chg="modGraphic">
          <ac:chgData name="Greene, Carla" userId="c624d6af-c367-47f0-a994-924ba960da2a" providerId="ADAL" clId="{BF4C458B-454F-4B20-8B94-4DB576DC172A}" dt="2023-05-05T21:36:26.022" v="1284" actId="6549"/>
          <ac:graphicFrameMkLst>
            <pc:docMk/>
            <pc:sldMk cId="0" sldId="274"/>
            <ac:graphicFrameMk id="259" creationId="{00000000-0000-0000-0000-000000000000}"/>
          </ac:graphicFrameMkLst>
        </pc:graphicFrameChg>
      </pc:sldChg>
      <pc:sldChg chg="addSp delSp modSp mod modNotes modNotesTx">
        <pc:chgData name="Greene, Carla" userId="c624d6af-c367-47f0-a994-924ba960da2a" providerId="ADAL" clId="{BF4C458B-454F-4B20-8B94-4DB576DC172A}" dt="2023-05-15T14:59:16.017" v="2009" actId="20577"/>
        <pc:sldMkLst>
          <pc:docMk/>
          <pc:sldMk cId="0" sldId="275"/>
        </pc:sldMkLst>
        <pc:spChg chg="add del mod">
          <ac:chgData name="Greene, Carla" userId="c624d6af-c367-47f0-a994-924ba960da2a" providerId="ADAL" clId="{BF4C458B-454F-4B20-8B94-4DB576DC172A}" dt="2023-04-25T22:15:43.668" v="1228" actId="20577"/>
          <ac:spMkLst>
            <pc:docMk/>
            <pc:sldMk cId="0" sldId="275"/>
            <ac:spMk id="4" creationId="{1C9A9060-FF5F-D27A-DAF4-FF29CDD88349}"/>
          </ac:spMkLst>
        </pc:spChg>
        <pc:graphicFrameChg chg="modGraphic">
          <ac:chgData name="Greene, Carla" userId="c624d6af-c367-47f0-a994-924ba960da2a" providerId="ADAL" clId="{BF4C458B-454F-4B20-8B94-4DB576DC172A}" dt="2023-05-15T14:59:16.017" v="2009" actId="20577"/>
          <ac:graphicFrameMkLst>
            <pc:docMk/>
            <pc:sldMk cId="0" sldId="275"/>
            <ac:graphicFrameMk id="2" creationId="{00000000-0000-0000-0000-000000000000}"/>
          </ac:graphicFrameMkLst>
        </pc:graphicFrameChg>
      </pc:sldChg>
      <pc:sldChg chg="modNotes">
        <pc:chgData name="Greene, Carla" userId="c624d6af-c367-47f0-a994-924ba960da2a" providerId="ADAL" clId="{BF4C458B-454F-4B20-8B94-4DB576DC172A}" dt="2023-04-25T21:34:41.129" v="1161"/>
        <pc:sldMkLst>
          <pc:docMk/>
          <pc:sldMk cId="0" sldId="276"/>
        </pc:sldMkLst>
      </pc:sldChg>
      <pc:sldChg chg="addSp modSp mod modNotes modNotesTx">
        <pc:chgData name="Greene, Carla" userId="c624d6af-c367-47f0-a994-924ba960da2a" providerId="ADAL" clId="{BF4C458B-454F-4B20-8B94-4DB576DC172A}" dt="2023-04-25T22:15:57.115" v="1243" actId="20577"/>
        <pc:sldMkLst>
          <pc:docMk/>
          <pc:sldMk cId="0" sldId="277"/>
        </pc:sldMkLst>
        <pc:spChg chg="add mod">
          <ac:chgData name="Greene, Carla" userId="c624d6af-c367-47f0-a994-924ba960da2a" providerId="ADAL" clId="{BF4C458B-454F-4B20-8B94-4DB576DC172A}" dt="2023-04-25T22:15:57.115" v="1243" actId="20577"/>
          <ac:spMkLst>
            <pc:docMk/>
            <pc:sldMk cId="0" sldId="277"/>
            <ac:spMk id="4" creationId="{1F42B89A-13E4-9B98-D4AC-FF857A4FF0D4}"/>
          </ac:spMkLst>
        </pc:spChg>
        <pc:graphicFrameChg chg="modGraphic">
          <ac:chgData name="Greene, Carla" userId="c624d6af-c367-47f0-a994-924ba960da2a" providerId="ADAL" clId="{BF4C458B-454F-4B20-8B94-4DB576DC172A}" dt="2023-04-25T21:24:19.669" v="662" actId="207"/>
          <ac:graphicFrameMkLst>
            <pc:docMk/>
            <pc:sldMk cId="0" sldId="277"/>
            <ac:graphicFrameMk id="2" creationId="{00000000-0000-0000-0000-000000000000}"/>
          </ac:graphicFrameMkLst>
        </pc:graphicFrameChg>
      </pc:sldChg>
      <pc:sldChg chg="modNotes">
        <pc:chgData name="Greene, Carla" userId="c624d6af-c367-47f0-a994-924ba960da2a" providerId="ADAL" clId="{BF4C458B-454F-4B20-8B94-4DB576DC172A}" dt="2023-04-25T21:34:41.129" v="1161"/>
        <pc:sldMkLst>
          <pc:docMk/>
          <pc:sldMk cId="0" sldId="279"/>
        </pc:sldMkLst>
      </pc:sldChg>
      <pc:sldChg chg="modSp mod modNotes">
        <pc:chgData name="Greene, Carla" userId="c624d6af-c367-47f0-a994-924ba960da2a" providerId="ADAL" clId="{BF4C458B-454F-4B20-8B94-4DB576DC172A}" dt="2023-05-15T20:51:28.068" v="2092" actId="20577"/>
        <pc:sldMkLst>
          <pc:docMk/>
          <pc:sldMk cId="0" sldId="280"/>
        </pc:sldMkLst>
        <pc:spChg chg="mod">
          <ac:chgData name="Greene, Carla" userId="c624d6af-c367-47f0-a994-924ba960da2a" providerId="ADAL" clId="{BF4C458B-454F-4B20-8B94-4DB576DC172A}" dt="2023-05-15T20:51:28.068" v="2092" actId="20577"/>
          <ac:spMkLst>
            <pc:docMk/>
            <pc:sldMk cId="0" sldId="280"/>
            <ac:spMk id="298" creationId="{00000000-0000-0000-0000-000000000000}"/>
          </ac:spMkLst>
        </pc:spChg>
        <pc:spChg chg="mod">
          <ac:chgData name="Greene, Carla" userId="c624d6af-c367-47f0-a994-924ba960da2a" providerId="ADAL" clId="{BF4C458B-454F-4B20-8B94-4DB576DC172A}" dt="2023-05-15T20:50:44.722" v="2070" actId="20577"/>
          <ac:spMkLst>
            <pc:docMk/>
            <pc:sldMk cId="0" sldId="280"/>
            <ac:spMk id="299" creationId="{00000000-0000-0000-0000-000000000000}"/>
          </ac:spMkLst>
        </pc:spChg>
      </pc:sldChg>
      <pc:sldChg chg="addSp modSp mod modNotes">
        <pc:chgData name="Greene, Carla" userId="c624d6af-c367-47f0-a994-924ba960da2a" providerId="ADAL" clId="{BF4C458B-454F-4B20-8B94-4DB576DC172A}" dt="2023-04-25T22:14:55.195" v="1224" actId="20577"/>
        <pc:sldMkLst>
          <pc:docMk/>
          <pc:sldMk cId="0" sldId="281"/>
        </pc:sldMkLst>
        <pc:spChg chg="add mod">
          <ac:chgData name="Greene, Carla" userId="c624d6af-c367-47f0-a994-924ba960da2a" providerId="ADAL" clId="{BF4C458B-454F-4B20-8B94-4DB576DC172A}" dt="2023-04-25T22:14:55.195" v="1224" actId="20577"/>
          <ac:spMkLst>
            <pc:docMk/>
            <pc:sldMk cId="0" sldId="281"/>
            <ac:spMk id="2" creationId="{216D478E-77F5-A18F-3B88-5E1DFEDDFD6A}"/>
          </ac:spMkLst>
        </pc:spChg>
        <pc:spChg chg="mod">
          <ac:chgData name="Greene, Carla" userId="c624d6af-c367-47f0-a994-924ba960da2a" providerId="ADAL" clId="{BF4C458B-454F-4B20-8B94-4DB576DC172A}" dt="2023-04-25T21:21:06.248" v="578" actId="20577"/>
          <ac:spMkLst>
            <pc:docMk/>
            <pc:sldMk cId="0" sldId="281"/>
            <ac:spMk id="307" creationId="{00000000-0000-0000-0000-000000000000}"/>
          </ac:spMkLst>
        </pc:spChg>
        <pc:graphicFrameChg chg="modGraphic">
          <ac:chgData name="Greene, Carla" userId="c624d6af-c367-47f0-a994-924ba960da2a" providerId="ADAL" clId="{BF4C458B-454F-4B20-8B94-4DB576DC172A}" dt="2023-04-25T21:21:19.378" v="581" actId="20577"/>
          <ac:graphicFrameMkLst>
            <pc:docMk/>
            <pc:sldMk cId="0" sldId="281"/>
            <ac:graphicFrameMk id="305" creationId="{00000000-0000-0000-0000-000000000000}"/>
          </ac:graphicFrameMkLst>
        </pc:graphicFrameChg>
      </pc:sldChg>
      <pc:sldChg chg="addSp modSp mod modNotes">
        <pc:chgData name="Greene, Carla" userId="c624d6af-c367-47f0-a994-924ba960da2a" providerId="ADAL" clId="{BF4C458B-454F-4B20-8B94-4DB576DC172A}" dt="2023-05-10T18:54:23.275" v="2007" actId="20577"/>
        <pc:sldMkLst>
          <pc:docMk/>
          <pc:sldMk cId="0" sldId="282"/>
        </pc:sldMkLst>
        <pc:spChg chg="add mod">
          <ac:chgData name="Greene, Carla" userId="c624d6af-c367-47f0-a994-924ba960da2a" providerId="ADAL" clId="{BF4C458B-454F-4B20-8B94-4DB576DC172A}" dt="2023-04-25T22:16:05.220" v="1260" actId="20577"/>
          <ac:spMkLst>
            <pc:docMk/>
            <pc:sldMk cId="0" sldId="282"/>
            <ac:spMk id="2" creationId="{D2656113-E447-7128-5233-94900008964D}"/>
          </ac:spMkLst>
        </pc:spChg>
        <pc:spChg chg="mod">
          <ac:chgData name="Greene, Carla" userId="c624d6af-c367-47f0-a994-924ba960da2a" providerId="ADAL" clId="{BF4C458B-454F-4B20-8B94-4DB576DC172A}" dt="2023-05-09T16:10:50.059" v="1943" actId="20577"/>
          <ac:spMkLst>
            <pc:docMk/>
            <pc:sldMk cId="0" sldId="282"/>
            <ac:spMk id="312" creationId="{00000000-0000-0000-0000-000000000000}"/>
          </ac:spMkLst>
        </pc:spChg>
        <pc:spChg chg="mod">
          <ac:chgData name="Greene, Carla" userId="c624d6af-c367-47f0-a994-924ba960da2a" providerId="ADAL" clId="{BF4C458B-454F-4B20-8B94-4DB576DC172A}" dt="2023-05-10T18:54:23.275" v="2007" actId="20577"/>
          <ac:spMkLst>
            <pc:docMk/>
            <pc:sldMk cId="0" sldId="282"/>
            <ac:spMk id="313" creationId="{00000000-0000-0000-0000-000000000000}"/>
          </ac:spMkLst>
        </pc:spChg>
      </pc:sldChg>
      <pc:sldChg chg="modNotes">
        <pc:chgData name="Greene, Carla" userId="c624d6af-c367-47f0-a994-924ba960da2a" providerId="ADAL" clId="{BF4C458B-454F-4B20-8B94-4DB576DC172A}" dt="2023-04-25T21:34:41.129" v="1161"/>
        <pc:sldMkLst>
          <pc:docMk/>
          <pc:sldMk cId="0" sldId="286"/>
        </pc:sldMkLst>
      </pc:sldChg>
      <pc:sldChg chg="modSp mod delCm modCm modNotes modNotesTx">
        <pc:chgData name="Greene, Carla" userId="c624d6af-c367-47f0-a994-924ba960da2a" providerId="ADAL" clId="{BF4C458B-454F-4B20-8B94-4DB576DC172A}" dt="2023-04-25T22:16:15.039" v="1262"/>
        <pc:sldMkLst>
          <pc:docMk/>
          <pc:sldMk cId="440041829" sldId="288"/>
        </pc:sldMkLst>
        <pc:graphicFrameChg chg="modGraphic">
          <ac:chgData name="Greene, Carla" userId="c624d6af-c367-47f0-a994-924ba960da2a" providerId="ADAL" clId="{BF4C458B-454F-4B20-8B94-4DB576DC172A}" dt="2023-04-25T21:27:53.174" v="950" actId="20577"/>
          <ac:graphicFrameMkLst>
            <pc:docMk/>
            <pc:sldMk cId="440041829" sldId="288"/>
            <ac:graphicFrameMk id="4" creationId="{00000000-0000-0000-0000-000000000000}"/>
          </ac:graphicFrameMkLst>
        </pc:graphicFrameChg>
        <pc:extLst>
          <p:ext xmlns:p="http://schemas.openxmlformats.org/presentationml/2006/main" uri="{D6D511B9-2390-475A-947B-AFAB55BFBCF1}">
            <pc226:cmChg xmlns:pc226="http://schemas.microsoft.com/office/powerpoint/2022/06/main/command" chg="del mod">
              <pc226:chgData name="Greene, Carla" userId="c624d6af-c367-47f0-a994-924ba960da2a" providerId="ADAL" clId="{BF4C458B-454F-4B20-8B94-4DB576DC172A}" dt="2023-04-25T22:16:15.039" v="1262"/>
              <pc2:cmMkLst xmlns:pc2="http://schemas.microsoft.com/office/powerpoint/2019/9/main/command">
                <pc:docMk/>
                <pc:sldMk cId="440041829" sldId="288"/>
                <pc2:cmMk id="{01523162-B816-4879-939C-75CD9386A942}"/>
              </pc2:cmMkLst>
            </pc226:cmChg>
          </p:ext>
        </pc:extLst>
      </pc:sldChg>
      <pc:sldChg chg="addSp modSp mod">
        <pc:chgData name="Greene, Carla" userId="c624d6af-c367-47f0-a994-924ba960da2a" providerId="ADAL" clId="{BF4C458B-454F-4B20-8B94-4DB576DC172A}" dt="2023-04-25T22:16:27.079" v="1279" actId="20577"/>
        <pc:sldMkLst>
          <pc:docMk/>
          <pc:sldMk cId="983706645" sldId="289"/>
        </pc:sldMkLst>
        <pc:spChg chg="add mod">
          <ac:chgData name="Greene, Carla" userId="c624d6af-c367-47f0-a994-924ba960da2a" providerId="ADAL" clId="{BF4C458B-454F-4B20-8B94-4DB576DC172A}" dt="2023-04-25T22:16:27.079" v="1279" actId="20577"/>
          <ac:spMkLst>
            <pc:docMk/>
            <pc:sldMk cId="983706645" sldId="289"/>
            <ac:spMk id="6" creationId="{89188E41-D9C7-58AB-0543-280EEF8B2865}"/>
          </ac:spMkLst>
        </pc:spChg>
        <pc:graphicFrameChg chg="modGraphic">
          <ac:chgData name="Greene, Carla" userId="c624d6af-c367-47f0-a994-924ba960da2a" providerId="ADAL" clId="{BF4C458B-454F-4B20-8B94-4DB576DC172A}" dt="2023-04-25T21:29:37.594" v="1156" actId="207"/>
          <ac:graphicFrameMkLst>
            <pc:docMk/>
            <pc:sldMk cId="983706645" sldId="289"/>
            <ac:graphicFrameMk id="4" creationId="{00000000-0000-0000-0000-000000000000}"/>
          </ac:graphicFrameMkLst>
        </pc:graphicFrameChg>
      </pc:sldChg>
      <pc:sldChg chg="delCm modNotes">
        <pc:chgData name="Greene, Carla" userId="c624d6af-c367-47f0-a994-924ba960da2a" providerId="ADAL" clId="{BF4C458B-454F-4B20-8B94-4DB576DC172A}" dt="2023-04-25T22:16:35.363" v="1280"/>
        <pc:sldMkLst>
          <pc:docMk/>
          <pc:sldMk cId="590659681" sldId="291"/>
        </pc:sldMkLst>
        <pc:extLst>
          <p:ext xmlns:p="http://schemas.openxmlformats.org/presentationml/2006/main" uri="{D6D511B9-2390-475A-947B-AFAB55BFBCF1}">
            <pc226:cmChg xmlns:pc226="http://schemas.microsoft.com/office/powerpoint/2022/06/main/command" chg="del">
              <pc226:chgData name="Greene, Carla" userId="c624d6af-c367-47f0-a994-924ba960da2a" providerId="ADAL" clId="{BF4C458B-454F-4B20-8B94-4DB576DC172A}" dt="2023-04-25T22:16:35.363" v="1280"/>
              <pc2:cmMkLst xmlns:pc2="http://schemas.microsoft.com/office/powerpoint/2019/9/main/command">
                <pc:docMk/>
                <pc:sldMk cId="590659681" sldId="291"/>
                <pc2:cmMk id="{1582AB84-EDD2-4192-8DF1-20DDD47D0D6D}"/>
              </pc2:cmMkLst>
            </pc226:cmChg>
          </p:ext>
        </pc:extLst>
      </pc:sldChg>
      <pc:sldChg chg="modSp mod modNotes">
        <pc:chgData name="Greene, Carla" userId="c624d6af-c367-47f0-a994-924ba960da2a" providerId="ADAL" clId="{BF4C458B-454F-4B20-8B94-4DB576DC172A}" dt="2023-05-09T13:04:02.585" v="1635" actId="114"/>
        <pc:sldMkLst>
          <pc:docMk/>
          <pc:sldMk cId="1101438261" sldId="292"/>
        </pc:sldMkLst>
        <pc:spChg chg="mod">
          <ac:chgData name="Greene, Carla" userId="c624d6af-c367-47f0-a994-924ba960da2a" providerId="ADAL" clId="{BF4C458B-454F-4B20-8B94-4DB576DC172A}" dt="2023-05-09T13:04:02.585" v="1635" actId="114"/>
          <ac:spMkLst>
            <pc:docMk/>
            <pc:sldMk cId="1101438261" sldId="292"/>
            <ac:spMk id="307" creationId="{00000000-0000-0000-0000-000000000000}"/>
          </ac:spMkLst>
        </pc:spChg>
      </pc:sldChg>
      <pc:sldChg chg="modNotes">
        <pc:chgData name="Greene, Carla" userId="c624d6af-c367-47f0-a994-924ba960da2a" providerId="ADAL" clId="{BF4C458B-454F-4B20-8B94-4DB576DC172A}" dt="2023-04-25T21:34:41.129" v="1161"/>
        <pc:sldMkLst>
          <pc:docMk/>
          <pc:sldMk cId="696250456" sldId="294"/>
        </pc:sldMkLst>
      </pc:sldChg>
      <pc:sldChg chg="modSp mod modNotes">
        <pc:chgData name="Greene, Carla" userId="c624d6af-c367-47f0-a994-924ba960da2a" providerId="ADAL" clId="{BF4C458B-454F-4B20-8B94-4DB576DC172A}" dt="2023-05-04T20:02:19.466" v="1283" actId="20577"/>
        <pc:sldMkLst>
          <pc:docMk/>
          <pc:sldMk cId="2224093923" sldId="297"/>
        </pc:sldMkLst>
        <pc:spChg chg="mod">
          <ac:chgData name="Greene, Carla" userId="c624d6af-c367-47f0-a994-924ba960da2a" providerId="ADAL" clId="{BF4C458B-454F-4B20-8B94-4DB576DC172A}" dt="2023-05-04T20:02:19.466" v="1283" actId="20577"/>
          <ac:spMkLst>
            <pc:docMk/>
            <pc:sldMk cId="2224093923" sldId="297"/>
            <ac:spMk id="2" creationId="{00000000-0000-0000-0000-000000000000}"/>
          </ac:spMkLst>
        </pc:spChg>
      </pc:sldChg>
      <pc:sldChg chg="modSp mod">
        <pc:chgData name="Greene, Carla" userId="c624d6af-c367-47f0-a994-924ba960da2a" providerId="ADAL" clId="{BF4C458B-454F-4B20-8B94-4DB576DC172A}" dt="2023-05-09T16:13:30.328" v="1971" actId="20577"/>
        <pc:sldMkLst>
          <pc:docMk/>
          <pc:sldMk cId="3849421468" sldId="298"/>
        </pc:sldMkLst>
        <pc:spChg chg="mod">
          <ac:chgData name="Greene, Carla" userId="c624d6af-c367-47f0-a994-924ba960da2a" providerId="ADAL" clId="{BF4C458B-454F-4B20-8B94-4DB576DC172A}" dt="2023-05-09T16:13:30.328" v="1971" actId="20577"/>
          <ac:spMkLst>
            <pc:docMk/>
            <pc:sldMk cId="3849421468" sldId="298"/>
            <ac:spMk id="2" creationId="{00000000-0000-0000-0000-000000000000}"/>
          </ac:spMkLst>
        </pc:spChg>
      </pc:sldChg>
      <pc:sldChg chg="modNotes">
        <pc:chgData name="Greene, Carla" userId="c624d6af-c367-47f0-a994-924ba960da2a" providerId="ADAL" clId="{BF4C458B-454F-4B20-8B94-4DB576DC172A}" dt="2023-04-25T21:34:41.129" v="1161"/>
        <pc:sldMkLst>
          <pc:docMk/>
          <pc:sldMk cId="3229637263" sldId="302"/>
        </pc:sldMkLst>
      </pc:sldChg>
      <pc:sldChg chg="modNotes">
        <pc:chgData name="Greene, Carla" userId="c624d6af-c367-47f0-a994-924ba960da2a" providerId="ADAL" clId="{BF4C458B-454F-4B20-8B94-4DB576DC172A}" dt="2023-04-25T21:34:41.129" v="1161"/>
        <pc:sldMkLst>
          <pc:docMk/>
          <pc:sldMk cId="2128894410" sldId="303"/>
        </pc:sldMkLst>
      </pc:sldChg>
      <pc:sldChg chg="modNotes">
        <pc:chgData name="Greene, Carla" userId="c624d6af-c367-47f0-a994-924ba960da2a" providerId="ADAL" clId="{BF4C458B-454F-4B20-8B94-4DB576DC172A}" dt="2023-04-25T21:34:41.129" v="1161"/>
        <pc:sldMkLst>
          <pc:docMk/>
          <pc:sldMk cId="4130961407" sldId="304"/>
        </pc:sldMkLst>
      </pc:sldChg>
      <pc:sldChg chg="addSp delSp modSp add mod modNotesTx">
        <pc:chgData name="Greene, Carla" userId="c624d6af-c367-47f0-a994-924ba960da2a" providerId="ADAL" clId="{BF4C458B-454F-4B20-8B94-4DB576DC172A}" dt="2023-05-09T16:13:58.354" v="1972" actId="6549"/>
        <pc:sldMkLst>
          <pc:docMk/>
          <pc:sldMk cId="3972276609" sldId="307"/>
        </pc:sldMkLst>
        <pc:graphicFrameChg chg="del">
          <ac:chgData name="Greene, Carla" userId="c624d6af-c367-47f0-a994-924ba960da2a" providerId="ADAL" clId="{BF4C458B-454F-4B20-8B94-4DB576DC172A}" dt="2023-05-09T13:49:26.764" v="1637" actId="478"/>
          <ac:graphicFrameMkLst>
            <pc:docMk/>
            <pc:sldMk cId="3972276609" sldId="307"/>
            <ac:graphicFrameMk id="2" creationId="{00000000-0000-0000-0000-000000000000}"/>
          </ac:graphicFrameMkLst>
        </pc:graphicFrameChg>
        <pc:graphicFrameChg chg="add mod modGraphic">
          <ac:chgData name="Greene, Carla" userId="c624d6af-c367-47f0-a994-924ba960da2a" providerId="ADAL" clId="{BF4C458B-454F-4B20-8B94-4DB576DC172A}" dt="2023-05-09T16:09:31.716" v="1867" actId="20577"/>
          <ac:graphicFrameMkLst>
            <pc:docMk/>
            <pc:sldMk cId="3972276609" sldId="307"/>
            <ac:graphicFrameMk id="2" creationId="{1A6B8C7D-3908-FFB5-4F13-F6E32F34B5AD}"/>
          </ac:graphicFrameMkLst>
        </pc:graphicFrameChg>
        <pc:graphicFrameChg chg="add del mod">
          <ac:chgData name="Greene, Carla" userId="c624d6af-c367-47f0-a994-924ba960da2a" providerId="ADAL" clId="{BF4C458B-454F-4B20-8B94-4DB576DC172A}" dt="2023-05-09T13:49:34.735" v="1639"/>
          <ac:graphicFrameMkLst>
            <pc:docMk/>
            <pc:sldMk cId="3972276609" sldId="307"/>
            <ac:graphicFrameMk id="4" creationId="{218A056B-61F1-0BC0-EEB9-25E3E9D38E1E}"/>
          </ac:graphicFrameMkLst>
        </pc:graphicFrameChg>
        <pc:graphicFrameChg chg="add mod">
          <ac:chgData name="Greene, Carla" userId="c624d6af-c367-47f0-a994-924ba960da2a" providerId="ADAL" clId="{BF4C458B-454F-4B20-8B94-4DB576DC172A}" dt="2023-05-09T14:00:30.410" v="1643"/>
          <ac:graphicFrameMkLst>
            <pc:docMk/>
            <pc:sldMk cId="3972276609" sldId="307"/>
            <ac:graphicFrameMk id="5" creationId="{CDF857FD-48C8-AB50-4E6E-1D00D3BD5CC4}"/>
          </ac:graphicFrameMkLst>
        </pc:graphicFrameChg>
      </pc:sldChg>
      <pc:sldChg chg="modSp mod modNotesTx">
        <pc:chgData name="Greene, Carla" userId="c624d6af-c367-47f0-a994-924ba960da2a" providerId="ADAL" clId="{BF4C458B-454F-4B20-8B94-4DB576DC172A}" dt="2023-05-09T16:14:02.029" v="1973" actId="6549"/>
        <pc:sldMkLst>
          <pc:docMk/>
          <pc:sldMk cId="584658098" sldId="308"/>
        </pc:sldMkLst>
        <pc:graphicFrameChg chg="modGraphic">
          <ac:chgData name="Greene, Carla" userId="c624d6af-c367-47f0-a994-924ba960da2a" providerId="ADAL" clId="{BF4C458B-454F-4B20-8B94-4DB576DC172A}" dt="2023-05-09T16:10:25.073" v="1907" actId="20577"/>
          <ac:graphicFrameMkLst>
            <pc:docMk/>
            <pc:sldMk cId="584658098" sldId="308"/>
            <ac:graphicFrameMk id="2" creationId="{1A6B8C7D-3908-FFB5-4F13-F6E32F34B5A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131FC5-18AB-4FC4-A279-25C7B4C91F6F}"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A4949B44-9E8E-48C7-BB47-8A3EF5783D0B}">
      <dgm:prSet phldrT="[Text]" custT="1"/>
      <dgm:spPr/>
      <dgm:t>
        <a:bodyPr/>
        <a:lstStyle/>
        <a:p>
          <a:r>
            <a:rPr lang="en-US" sz="1400" dirty="0">
              <a:solidFill>
                <a:schemeClr val="tx1"/>
              </a:solidFill>
              <a:latin typeface="DM Serif Display" panose="020B0604020202020204" charset="0"/>
            </a:rPr>
            <a:t>Federal ESSA Accountability:</a:t>
          </a:r>
        </a:p>
        <a:p>
          <a:r>
            <a:rPr lang="en-US" sz="1400" dirty="0" smtClean="0">
              <a:solidFill>
                <a:schemeClr val="tx1"/>
              </a:solidFill>
              <a:latin typeface="DM Serif Display" panose="020B0604020202020204" charset="0"/>
            </a:rPr>
            <a:t>Additional </a:t>
          </a:r>
          <a:r>
            <a:rPr lang="en-US" sz="1400" dirty="0">
              <a:solidFill>
                <a:schemeClr val="tx1"/>
              </a:solidFill>
              <a:latin typeface="DM Serif Display" panose="020B0604020202020204" charset="0"/>
            </a:rPr>
            <a:t>Targeted Support and Improvement (ATSI</a:t>
          </a:r>
          <a:r>
            <a:rPr lang="en-US" sz="1400" dirty="0" smtClean="0">
              <a:solidFill>
                <a:schemeClr val="tx1"/>
              </a:solidFill>
              <a:latin typeface="DM Serif Display" panose="020B0604020202020204" charset="0"/>
            </a:rPr>
            <a:t>)</a:t>
          </a:r>
        </a:p>
        <a:p>
          <a:r>
            <a:rPr lang="en-US" sz="1400" dirty="0" smtClean="0">
              <a:solidFill>
                <a:schemeClr val="tx1"/>
              </a:solidFill>
              <a:latin typeface="DM Serif Display" panose="020B0604020202020204" charset="0"/>
            </a:rPr>
            <a:t>Targeted Support and Improvement (TSI)</a:t>
          </a:r>
        </a:p>
        <a:p>
          <a:r>
            <a:rPr lang="en-US" sz="1400" dirty="0" smtClean="0">
              <a:solidFill>
                <a:schemeClr val="tx1"/>
              </a:solidFill>
              <a:latin typeface="DM Serif Display" panose="020B0604020202020204" charset="0"/>
            </a:rPr>
            <a:t>Comprehensive Support and Improvement (CSI)</a:t>
          </a:r>
          <a:endParaRPr lang="en-US" sz="1400" dirty="0">
            <a:solidFill>
              <a:schemeClr val="tx1"/>
            </a:solidFill>
            <a:latin typeface="DM Serif Display" panose="020B0604020202020204" charset="0"/>
          </a:endParaRPr>
        </a:p>
      </dgm:t>
    </dgm:pt>
    <dgm:pt modelId="{D0D777FE-2139-4E0C-ACE3-FC386B9399BB}" type="parTrans" cxnId="{028E1970-CC4D-438E-9A17-2BBF1ACCB163}">
      <dgm:prSet/>
      <dgm:spPr/>
      <dgm:t>
        <a:bodyPr/>
        <a:lstStyle/>
        <a:p>
          <a:endParaRPr lang="en-US"/>
        </a:p>
      </dgm:t>
    </dgm:pt>
    <dgm:pt modelId="{F3A79B3F-6021-43C0-86D1-CAE5683E0871}" type="sibTrans" cxnId="{028E1970-CC4D-438E-9A17-2BBF1ACCB163}">
      <dgm:prSet/>
      <dgm:spPr/>
      <dgm:t>
        <a:bodyPr/>
        <a:lstStyle/>
        <a:p>
          <a:endParaRPr lang="en-US"/>
        </a:p>
      </dgm:t>
    </dgm:pt>
    <dgm:pt modelId="{F1621843-C840-43C0-A989-EBD3EF5EDE11}">
      <dgm:prSet phldrT="[Text]" custT="1"/>
      <dgm:spPr>
        <a:solidFill>
          <a:schemeClr val="accent5">
            <a:lumMod val="75000"/>
          </a:schemeClr>
        </a:solidFill>
      </dgm:spPr>
      <dgm:t>
        <a:bodyPr/>
        <a:lstStyle/>
        <a:p>
          <a:r>
            <a:rPr lang="en-US" sz="1100">
              <a:latin typeface="DM Serif Display" panose="020B0604020202020204" charset="0"/>
            </a:rPr>
            <a:t>Schools eligible to  receive a School Grade</a:t>
          </a:r>
        </a:p>
      </dgm:t>
    </dgm:pt>
    <dgm:pt modelId="{21450120-F28A-4500-B0D7-902A94F58F08}" type="parTrans" cxnId="{5479331F-ABDD-4062-89E4-E13085E40136}">
      <dgm:prSet/>
      <dgm:spPr/>
      <dgm:t>
        <a:bodyPr/>
        <a:lstStyle/>
        <a:p>
          <a:endParaRPr lang="en-US"/>
        </a:p>
      </dgm:t>
    </dgm:pt>
    <dgm:pt modelId="{918E75B5-EC04-40D4-9277-DC6D14BAED0D}" type="sibTrans" cxnId="{5479331F-ABDD-4062-89E4-E13085E40136}">
      <dgm:prSet/>
      <dgm:spPr/>
      <dgm:t>
        <a:bodyPr/>
        <a:lstStyle/>
        <a:p>
          <a:endParaRPr lang="en-US"/>
        </a:p>
      </dgm:t>
    </dgm:pt>
    <dgm:pt modelId="{F77CA1F7-872B-404D-80AC-78EB88DCC2FF}">
      <dgm:prSet phldrT="[Text]" custT="1"/>
      <dgm:spPr>
        <a:solidFill>
          <a:schemeClr val="accent5">
            <a:lumMod val="75000"/>
          </a:schemeClr>
        </a:solidFill>
      </dgm:spPr>
      <dgm:t>
        <a:bodyPr/>
        <a:lstStyle/>
        <a:p>
          <a:r>
            <a:rPr lang="en-US" sz="1100">
              <a:latin typeface="DM Serif Display" panose="020B0604020202020204" charset="0"/>
            </a:rPr>
            <a:t>Schools eligible to  receive a School Improvement Rating</a:t>
          </a:r>
        </a:p>
      </dgm:t>
    </dgm:pt>
    <dgm:pt modelId="{C0E0B3E6-A3E6-4D7E-9462-E9771B3A9440}" type="parTrans" cxnId="{06501D58-5CCD-4790-B0E8-15D5CED57E19}">
      <dgm:prSet/>
      <dgm:spPr/>
      <dgm:t>
        <a:bodyPr/>
        <a:lstStyle/>
        <a:p>
          <a:endParaRPr lang="en-US"/>
        </a:p>
      </dgm:t>
    </dgm:pt>
    <dgm:pt modelId="{E58F9CBD-A8D0-4591-BB54-C774A788AD89}" type="sibTrans" cxnId="{06501D58-5CCD-4790-B0E8-15D5CED57E19}">
      <dgm:prSet/>
      <dgm:spPr/>
      <dgm:t>
        <a:bodyPr/>
        <a:lstStyle/>
        <a:p>
          <a:endParaRPr lang="en-US"/>
        </a:p>
      </dgm:t>
    </dgm:pt>
    <dgm:pt modelId="{BF7DEA01-296D-42E0-B0E7-3539DD7544EA}">
      <dgm:prSet phldrT="[Text]" custT="1"/>
      <dgm:spPr>
        <a:solidFill>
          <a:schemeClr val="accent5">
            <a:lumMod val="75000"/>
          </a:schemeClr>
        </a:solidFill>
      </dgm:spPr>
      <dgm:t>
        <a:bodyPr/>
        <a:lstStyle/>
        <a:p>
          <a:r>
            <a:rPr lang="en-US" sz="1100">
              <a:latin typeface="DM Serif Display" panose="020B0604020202020204" charset="0"/>
            </a:rPr>
            <a:t>DJJ schools eligible to receive a DJJ Accountability Rating</a:t>
          </a:r>
        </a:p>
      </dgm:t>
    </dgm:pt>
    <dgm:pt modelId="{958A2FB2-ED6E-4CD9-8AED-026BFF037F06}" type="parTrans" cxnId="{3ED4F190-F2C7-4414-AFFA-BA5928DE3753}">
      <dgm:prSet/>
      <dgm:spPr/>
      <dgm:t>
        <a:bodyPr/>
        <a:lstStyle/>
        <a:p>
          <a:endParaRPr lang="en-US"/>
        </a:p>
      </dgm:t>
    </dgm:pt>
    <dgm:pt modelId="{BDC691D6-8297-4DA0-9621-86B497A4FFA4}" type="sibTrans" cxnId="{3ED4F190-F2C7-4414-AFFA-BA5928DE3753}">
      <dgm:prSet/>
      <dgm:spPr/>
      <dgm:t>
        <a:bodyPr/>
        <a:lstStyle/>
        <a:p>
          <a:endParaRPr lang="en-US"/>
        </a:p>
      </dgm:t>
    </dgm:pt>
    <dgm:pt modelId="{3B082A85-8F19-4D20-A8DF-59CBDAFC390E}">
      <dgm:prSet custScaleX="149158" custScaleY="153650" custRadScaleRad="100007" custRadScaleInc="-60101"/>
      <dgm:spPr/>
      <dgm:t>
        <a:bodyPr/>
        <a:lstStyle/>
        <a:p>
          <a:endParaRPr lang="en-US"/>
        </a:p>
      </dgm:t>
    </dgm:pt>
    <dgm:pt modelId="{06E6E5B2-AB78-4238-8F1B-F0B131C34A33}" type="parTrans" cxnId="{A0CA743D-02B5-4ABE-8DA0-736D7A40304B}">
      <dgm:prSet/>
      <dgm:spPr/>
      <dgm:t>
        <a:bodyPr/>
        <a:lstStyle/>
        <a:p>
          <a:endParaRPr lang="en-US"/>
        </a:p>
      </dgm:t>
    </dgm:pt>
    <dgm:pt modelId="{69CBB78C-8261-40C0-9617-2739218CA7B3}" type="sibTrans" cxnId="{A0CA743D-02B5-4ABE-8DA0-736D7A40304B}">
      <dgm:prSet/>
      <dgm:spPr/>
      <dgm:t>
        <a:bodyPr/>
        <a:lstStyle/>
        <a:p>
          <a:endParaRPr lang="en-US"/>
        </a:p>
      </dgm:t>
    </dgm:pt>
    <dgm:pt modelId="{81145EBB-2C35-4339-ABE9-25222AEDC75C}" type="pres">
      <dgm:prSet presAssocID="{56131FC5-18AB-4FC4-A279-25C7B4C91F6F}" presName="Name0" presStyleCnt="0">
        <dgm:presLayoutVars>
          <dgm:chMax val="1"/>
          <dgm:chPref val="1"/>
          <dgm:dir/>
          <dgm:animOne val="branch"/>
          <dgm:animLvl val="lvl"/>
        </dgm:presLayoutVars>
      </dgm:prSet>
      <dgm:spPr/>
      <dgm:t>
        <a:bodyPr/>
        <a:lstStyle/>
        <a:p>
          <a:endParaRPr lang="en-US"/>
        </a:p>
      </dgm:t>
    </dgm:pt>
    <dgm:pt modelId="{02E877B6-B5BD-4AA4-9F96-E0790837D8AF}" type="pres">
      <dgm:prSet presAssocID="{A4949B44-9E8E-48C7-BB47-8A3EF5783D0B}" presName="singleCycle" presStyleCnt="0"/>
      <dgm:spPr/>
    </dgm:pt>
    <dgm:pt modelId="{3477E43C-20BB-4C10-AB54-0485718DBFB6}" type="pres">
      <dgm:prSet presAssocID="{A4949B44-9E8E-48C7-BB47-8A3EF5783D0B}" presName="singleCenter" presStyleLbl="node1" presStyleIdx="0" presStyleCnt="4" custScaleX="178508" custScaleY="263476" custLinFactNeighborX="-34160" custLinFactNeighborY="-10752">
        <dgm:presLayoutVars>
          <dgm:chMax val="7"/>
          <dgm:chPref val="7"/>
        </dgm:presLayoutVars>
      </dgm:prSet>
      <dgm:spPr/>
      <dgm:t>
        <a:bodyPr/>
        <a:lstStyle/>
        <a:p>
          <a:endParaRPr lang="en-US"/>
        </a:p>
      </dgm:t>
    </dgm:pt>
    <dgm:pt modelId="{10F773BD-3771-45BB-95FB-20B2BE17461D}" type="pres">
      <dgm:prSet presAssocID="{21450120-F28A-4500-B0D7-902A94F58F08}" presName="Name56" presStyleLbl="parChTrans1D2" presStyleIdx="0" presStyleCnt="3"/>
      <dgm:spPr/>
      <dgm:t>
        <a:bodyPr/>
        <a:lstStyle/>
        <a:p>
          <a:endParaRPr lang="en-US"/>
        </a:p>
      </dgm:t>
    </dgm:pt>
    <dgm:pt modelId="{3BC90290-80E1-46EC-A139-3BDA7DC5EC90}" type="pres">
      <dgm:prSet presAssocID="{F1621843-C840-43C0-A989-EBD3EF5EDE11}" presName="text0" presStyleLbl="node1" presStyleIdx="1" presStyleCnt="4" custScaleX="146727" custScaleY="127227" custRadScaleRad="130125" custRadScaleInc="81358">
        <dgm:presLayoutVars>
          <dgm:bulletEnabled val="1"/>
        </dgm:presLayoutVars>
      </dgm:prSet>
      <dgm:spPr/>
      <dgm:t>
        <a:bodyPr/>
        <a:lstStyle/>
        <a:p>
          <a:endParaRPr lang="en-US"/>
        </a:p>
      </dgm:t>
    </dgm:pt>
    <dgm:pt modelId="{BBF9BD1A-B0BF-4F46-A75F-71D5BB991CA5}" type="pres">
      <dgm:prSet presAssocID="{C0E0B3E6-A3E6-4D7E-9462-E9771B3A9440}" presName="Name56" presStyleLbl="parChTrans1D2" presStyleIdx="1" presStyleCnt="3"/>
      <dgm:spPr/>
      <dgm:t>
        <a:bodyPr/>
        <a:lstStyle/>
        <a:p>
          <a:endParaRPr lang="en-US"/>
        </a:p>
      </dgm:t>
    </dgm:pt>
    <dgm:pt modelId="{BE71D178-4FD6-4365-AE7B-5FDF56950E76}" type="pres">
      <dgm:prSet presAssocID="{F77CA1F7-872B-404D-80AC-78EB88DCC2FF}" presName="text0" presStyleLbl="node1" presStyleIdx="2" presStyleCnt="4" custScaleX="149158" custScaleY="153650" custRadScaleRad="100062" custRadScaleInc="-64642">
        <dgm:presLayoutVars>
          <dgm:bulletEnabled val="1"/>
        </dgm:presLayoutVars>
      </dgm:prSet>
      <dgm:spPr/>
      <dgm:t>
        <a:bodyPr/>
        <a:lstStyle/>
        <a:p>
          <a:endParaRPr lang="en-US"/>
        </a:p>
      </dgm:t>
    </dgm:pt>
    <dgm:pt modelId="{01F705D8-8FDC-4912-9CE1-EBB51765CE2B}" type="pres">
      <dgm:prSet presAssocID="{958A2FB2-ED6E-4CD9-8AED-026BFF037F06}" presName="Name56" presStyleLbl="parChTrans1D2" presStyleIdx="2" presStyleCnt="3"/>
      <dgm:spPr/>
      <dgm:t>
        <a:bodyPr/>
        <a:lstStyle/>
        <a:p>
          <a:endParaRPr lang="en-US"/>
        </a:p>
      </dgm:t>
    </dgm:pt>
    <dgm:pt modelId="{0DE828EE-9E90-4A60-A5FF-915EBF16707F}" type="pres">
      <dgm:prSet presAssocID="{BF7DEA01-296D-42E0-B0E7-3539DD7544EA}" presName="text0" presStyleLbl="node1" presStyleIdx="3" presStyleCnt="4" custScaleX="145821" custScaleY="133757" custRadScaleRad="119495" custRadScaleInc="-196077">
        <dgm:presLayoutVars>
          <dgm:bulletEnabled val="1"/>
        </dgm:presLayoutVars>
      </dgm:prSet>
      <dgm:spPr/>
      <dgm:t>
        <a:bodyPr/>
        <a:lstStyle/>
        <a:p>
          <a:endParaRPr lang="en-US"/>
        </a:p>
      </dgm:t>
    </dgm:pt>
  </dgm:ptLst>
  <dgm:cxnLst>
    <dgm:cxn modelId="{04088BF2-8D17-4BF5-9DC8-432802F6BEF3}" type="presOf" srcId="{21450120-F28A-4500-B0D7-902A94F58F08}" destId="{10F773BD-3771-45BB-95FB-20B2BE17461D}" srcOrd="0" destOrd="0" presId="urn:microsoft.com/office/officeart/2008/layout/RadialCluster"/>
    <dgm:cxn modelId="{A69A80E5-E695-46D3-80FF-07B1662FCA55}" type="presOf" srcId="{A4949B44-9E8E-48C7-BB47-8A3EF5783D0B}" destId="{3477E43C-20BB-4C10-AB54-0485718DBFB6}" srcOrd="0" destOrd="0" presId="urn:microsoft.com/office/officeart/2008/layout/RadialCluster"/>
    <dgm:cxn modelId="{06501D58-5CCD-4790-B0E8-15D5CED57E19}" srcId="{A4949B44-9E8E-48C7-BB47-8A3EF5783D0B}" destId="{F77CA1F7-872B-404D-80AC-78EB88DCC2FF}" srcOrd="1" destOrd="0" parTransId="{C0E0B3E6-A3E6-4D7E-9462-E9771B3A9440}" sibTransId="{E58F9CBD-A8D0-4591-BB54-C774A788AD89}"/>
    <dgm:cxn modelId="{D4CA99EF-27B3-418B-90E3-19F7C60E627F}" type="presOf" srcId="{BF7DEA01-296D-42E0-B0E7-3539DD7544EA}" destId="{0DE828EE-9E90-4A60-A5FF-915EBF16707F}" srcOrd="0" destOrd="0" presId="urn:microsoft.com/office/officeart/2008/layout/RadialCluster"/>
    <dgm:cxn modelId="{675F11EF-C5E2-4E1B-8DAF-D00E0AC136F1}" type="presOf" srcId="{958A2FB2-ED6E-4CD9-8AED-026BFF037F06}" destId="{01F705D8-8FDC-4912-9CE1-EBB51765CE2B}" srcOrd="0" destOrd="0" presId="urn:microsoft.com/office/officeart/2008/layout/RadialCluster"/>
    <dgm:cxn modelId="{BBFEDF8B-3AE2-4F2C-84AF-09572977A5AE}" type="presOf" srcId="{C0E0B3E6-A3E6-4D7E-9462-E9771B3A9440}" destId="{BBF9BD1A-B0BF-4F46-A75F-71D5BB991CA5}" srcOrd="0" destOrd="0" presId="urn:microsoft.com/office/officeart/2008/layout/RadialCluster"/>
    <dgm:cxn modelId="{028E1970-CC4D-438E-9A17-2BBF1ACCB163}" srcId="{56131FC5-18AB-4FC4-A279-25C7B4C91F6F}" destId="{A4949B44-9E8E-48C7-BB47-8A3EF5783D0B}" srcOrd="0" destOrd="0" parTransId="{D0D777FE-2139-4E0C-ACE3-FC386B9399BB}" sibTransId="{F3A79B3F-6021-43C0-86D1-CAE5683E0871}"/>
    <dgm:cxn modelId="{07226156-EAD2-45B2-A16A-542E2D4A9589}" type="presOf" srcId="{F77CA1F7-872B-404D-80AC-78EB88DCC2FF}" destId="{BE71D178-4FD6-4365-AE7B-5FDF56950E76}" srcOrd="0" destOrd="0" presId="urn:microsoft.com/office/officeart/2008/layout/RadialCluster"/>
    <dgm:cxn modelId="{CBF07981-7221-42D3-9419-473E762ABD5C}" type="presOf" srcId="{F1621843-C840-43C0-A989-EBD3EF5EDE11}" destId="{3BC90290-80E1-46EC-A139-3BDA7DC5EC90}" srcOrd="0" destOrd="0" presId="urn:microsoft.com/office/officeart/2008/layout/RadialCluster"/>
    <dgm:cxn modelId="{5479331F-ABDD-4062-89E4-E13085E40136}" srcId="{A4949B44-9E8E-48C7-BB47-8A3EF5783D0B}" destId="{F1621843-C840-43C0-A989-EBD3EF5EDE11}" srcOrd="0" destOrd="0" parTransId="{21450120-F28A-4500-B0D7-902A94F58F08}" sibTransId="{918E75B5-EC04-40D4-9277-DC6D14BAED0D}"/>
    <dgm:cxn modelId="{A0CA743D-02B5-4ABE-8DA0-736D7A40304B}" srcId="{56131FC5-18AB-4FC4-A279-25C7B4C91F6F}" destId="{3B082A85-8F19-4D20-A8DF-59CBDAFC390E}" srcOrd="1" destOrd="0" parTransId="{06E6E5B2-AB78-4238-8F1B-F0B131C34A33}" sibTransId="{69CBB78C-8261-40C0-9617-2739218CA7B3}"/>
    <dgm:cxn modelId="{402994FD-CA15-4BAD-B85E-57B887FFAB90}" type="presOf" srcId="{56131FC5-18AB-4FC4-A279-25C7B4C91F6F}" destId="{81145EBB-2C35-4339-ABE9-25222AEDC75C}" srcOrd="0" destOrd="0" presId="urn:microsoft.com/office/officeart/2008/layout/RadialCluster"/>
    <dgm:cxn modelId="{3ED4F190-F2C7-4414-AFFA-BA5928DE3753}" srcId="{A4949B44-9E8E-48C7-BB47-8A3EF5783D0B}" destId="{BF7DEA01-296D-42E0-B0E7-3539DD7544EA}" srcOrd="2" destOrd="0" parTransId="{958A2FB2-ED6E-4CD9-8AED-026BFF037F06}" sibTransId="{BDC691D6-8297-4DA0-9621-86B497A4FFA4}"/>
    <dgm:cxn modelId="{DBED16D1-FAEF-4A0D-9635-1B82CCFA1A86}" type="presParOf" srcId="{81145EBB-2C35-4339-ABE9-25222AEDC75C}" destId="{02E877B6-B5BD-4AA4-9F96-E0790837D8AF}" srcOrd="0" destOrd="0" presId="urn:microsoft.com/office/officeart/2008/layout/RadialCluster"/>
    <dgm:cxn modelId="{77F1C3EB-2751-4ECE-A20E-7A4BB80A9005}" type="presParOf" srcId="{02E877B6-B5BD-4AA4-9F96-E0790837D8AF}" destId="{3477E43C-20BB-4C10-AB54-0485718DBFB6}" srcOrd="0" destOrd="0" presId="urn:microsoft.com/office/officeart/2008/layout/RadialCluster"/>
    <dgm:cxn modelId="{6FBF802E-C888-4160-818E-2B0E0F8E5A8B}" type="presParOf" srcId="{02E877B6-B5BD-4AA4-9F96-E0790837D8AF}" destId="{10F773BD-3771-45BB-95FB-20B2BE17461D}" srcOrd="1" destOrd="0" presId="urn:microsoft.com/office/officeart/2008/layout/RadialCluster"/>
    <dgm:cxn modelId="{519D1A70-2210-46EF-AA22-EEBA59577B28}" type="presParOf" srcId="{02E877B6-B5BD-4AA4-9F96-E0790837D8AF}" destId="{3BC90290-80E1-46EC-A139-3BDA7DC5EC90}" srcOrd="2" destOrd="0" presId="urn:microsoft.com/office/officeart/2008/layout/RadialCluster"/>
    <dgm:cxn modelId="{1352A040-AEDC-4C00-B98E-7D4C160FE28D}" type="presParOf" srcId="{02E877B6-B5BD-4AA4-9F96-E0790837D8AF}" destId="{BBF9BD1A-B0BF-4F46-A75F-71D5BB991CA5}" srcOrd="3" destOrd="0" presId="urn:microsoft.com/office/officeart/2008/layout/RadialCluster"/>
    <dgm:cxn modelId="{7559E6E6-57BB-4D42-A26B-F4854A7777C1}" type="presParOf" srcId="{02E877B6-B5BD-4AA4-9F96-E0790837D8AF}" destId="{BE71D178-4FD6-4365-AE7B-5FDF56950E76}" srcOrd="4" destOrd="0" presId="urn:microsoft.com/office/officeart/2008/layout/RadialCluster"/>
    <dgm:cxn modelId="{27DB7241-FF6D-4D9B-99A8-06B290E08124}" type="presParOf" srcId="{02E877B6-B5BD-4AA4-9F96-E0790837D8AF}" destId="{01F705D8-8FDC-4912-9CE1-EBB51765CE2B}" srcOrd="5" destOrd="0" presId="urn:microsoft.com/office/officeart/2008/layout/RadialCluster"/>
    <dgm:cxn modelId="{DF987E16-2BBE-491E-ADD5-ACE300305AF8}" type="presParOf" srcId="{02E877B6-B5BD-4AA4-9F96-E0790837D8AF}" destId="{0DE828EE-9E90-4A60-A5FF-915EBF16707F}"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7E43C-20BB-4C10-AB54-0485718DBFB6}">
      <dsp:nvSpPr>
        <dsp:cNvPr id="0" name=""/>
        <dsp:cNvSpPr/>
      </dsp:nvSpPr>
      <dsp:spPr>
        <a:xfrm>
          <a:off x="677648" y="381090"/>
          <a:ext cx="1991843" cy="29399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solidFill>
                <a:schemeClr val="tx1"/>
              </a:solidFill>
              <a:latin typeface="DM Serif Display" panose="020B0604020202020204" charset="0"/>
            </a:rPr>
            <a:t>Federal ESSA Accountability:</a:t>
          </a:r>
        </a:p>
        <a:p>
          <a:pPr lvl="0" algn="ctr" defTabSz="622300">
            <a:lnSpc>
              <a:spcPct val="90000"/>
            </a:lnSpc>
            <a:spcBef>
              <a:spcPct val="0"/>
            </a:spcBef>
            <a:spcAft>
              <a:spcPct val="35000"/>
            </a:spcAft>
          </a:pPr>
          <a:r>
            <a:rPr lang="en-US" sz="1400" kern="1200" dirty="0" smtClean="0">
              <a:solidFill>
                <a:schemeClr val="tx1"/>
              </a:solidFill>
              <a:latin typeface="DM Serif Display" panose="020B0604020202020204" charset="0"/>
            </a:rPr>
            <a:t>Additional </a:t>
          </a:r>
          <a:r>
            <a:rPr lang="en-US" sz="1400" kern="1200" dirty="0">
              <a:solidFill>
                <a:schemeClr val="tx1"/>
              </a:solidFill>
              <a:latin typeface="DM Serif Display" panose="020B0604020202020204" charset="0"/>
            </a:rPr>
            <a:t>Targeted Support and Improvement (ATSI</a:t>
          </a:r>
          <a:r>
            <a:rPr lang="en-US" sz="1400" kern="1200" dirty="0" smtClean="0">
              <a:solidFill>
                <a:schemeClr val="tx1"/>
              </a:solidFill>
              <a:latin typeface="DM Serif Display" panose="020B0604020202020204" charset="0"/>
            </a:rPr>
            <a:t>)</a:t>
          </a:r>
        </a:p>
        <a:p>
          <a:pPr lvl="0" algn="ctr" defTabSz="622300">
            <a:lnSpc>
              <a:spcPct val="90000"/>
            </a:lnSpc>
            <a:spcBef>
              <a:spcPct val="0"/>
            </a:spcBef>
            <a:spcAft>
              <a:spcPct val="35000"/>
            </a:spcAft>
          </a:pPr>
          <a:r>
            <a:rPr lang="en-US" sz="1400" kern="1200" dirty="0" smtClean="0">
              <a:solidFill>
                <a:schemeClr val="tx1"/>
              </a:solidFill>
              <a:latin typeface="DM Serif Display" panose="020B0604020202020204" charset="0"/>
            </a:rPr>
            <a:t>Targeted Support and Improvement (TSI)</a:t>
          </a:r>
        </a:p>
        <a:p>
          <a:pPr lvl="0" algn="ctr" defTabSz="622300">
            <a:lnSpc>
              <a:spcPct val="90000"/>
            </a:lnSpc>
            <a:spcBef>
              <a:spcPct val="0"/>
            </a:spcBef>
            <a:spcAft>
              <a:spcPct val="35000"/>
            </a:spcAft>
          </a:pPr>
          <a:r>
            <a:rPr lang="en-US" sz="1400" kern="1200" dirty="0" smtClean="0">
              <a:solidFill>
                <a:schemeClr val="tx1"/>
              </a:solidFill>
              <a:latin typeface="DM Serif Display" panose="020B0604020202020204" charset="0"/>
            </a:rPr>
            <a:t>Comprehensive Support and Improvement (CSI)</a:t>
          </a:r>
          <a:endParaRPr lang="en-US" sz="1400" kern="1200" dirty="0">
            <a:solidFill>
              <a:schemeClr val="tx1"/>
            </a:solidFill>
            <a:latin typeface="DM Serif Display" panose="020B0604020202020204" charset="0"/>
          </a:endParaRPr>
        </a:p>
      </dsp:txBody>
      <dsp:txXfrm>
        <a:off x="774882" y="478324"/>
        <a:ext cx="1797375" cy="2745472"/>
      </dsp:txXfrm>
    </dsp:sp>
    <dsp:sp modelId="{10F773BD-3771-45BB-95FB-20B2BE17461D}">
      <dsp:nvSpPr>
        <dsp:cNvPr id="0" name=""/>
        <dsp:cNvSpPr/>
      </dsp:nvSpPr>
      <dsp:spPr>
        <a:xfrm rot="20333423">
          <a:off x="2622524" y="1214506"/>
          <a:ext cx="1399776" cy="0"/>
        </a:xfrm>
        <a:custGeom>
          <a:avLst/>
          <a:gdLst/>
          <a:ahLst/>
          <a:cxnLst/>
          <a:rect l="0" t="0" r="0" b="0"/>
          <a:pathLst>
            <a:path>
              <a:moveTo>
                <a:pt x="0" y="0"/>
              </a:moveTo>
              <a:lnTo>
                <a:pt x="139977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C90290-80E1-46EC-A139-3BDA7DC5EC90}">
      <dsp:nvSpPr>
        <dsp:cNvPr id="0" name=""/>
        <dsp:cNvSpPr/>
      </dsp:nvSpPr>
      <dsp:spPr>
        <a:xfrm>
          <a:off x="3975333" y="275119"/>
          <a:ext cx="1096938" cy="951155"/>
        </a:xfrm>
        <a:prstGeom prst="round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a:latin typeface="DM Serif Display" panose="020B0604020202020204" charset="0"/>
            </a:rPr>
            <a:t>Schools eligible to  receive a School Grade</a:t>
          </a:r>
        </a:p>
      </dsp:txBody>
      <dsp:txXfrm>
        <a:off x="4021765" y="321551"/>
        <a:ext cx="1004074" cy="858291"/>
      </dsp:txXfrm>
    </dsp:sp>
    <dsp:sp modelId="{BBF9BD1A-B0BF-4F46-A75F-71D5BB991CA5}">
      <dsp:nvSpPr>
        <dsp:cNvPr id="0" name=""/>
        <dsp:cNvSpPr/>
      </dsp:nvSpPr>
      <dsp:spPr>
        <a:xfrm rot="127853">
          <a:off x="2669037" y="1912547"/>
          <a:ext cx="1314086" cy="0"/>
        </a:xfrm>
        <a:custGeom>
          <a:avLst/>
          <a:gdLst/>
          <a:ahLst/>
          <a:cxnLst/>
          <a:rect l="0" t="0" r="0" b="0"/>
          <a:pathLst>
            <a:path>
              <a:moveTo>
                <a:pt x="0" y="0"/>
              </a:moveTo>
              <a:lnTo>
                <a:pt x="131408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71D178-4FD6-4365-AE7B-5FDF56950E76}">
      <dsp:nvSpPr>
        <dsp:cNvPr id="0" name=""/>
        <dsp:cNvSpPr/>
      </dsp:nvSpPr>
      <dsp:spPr>
        <a:xfrm>
          <a:off x="3982669" y="1383375"/>
          <a:ext cx="1115113" cy="1148695"/>
        </a:xfrm>
        <a:prstGeom prst="round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a:latin typeface="DM Serif Display" panose="020B0604020202020204" charset="0"/>
            </a:rPr>
            <a:t>Schools eligible to  receive a School Improvement Rating</a:t>
          </a:r>
        </a:p>
      </dsp:txBody>
      <dsp:txXfrm>
        <a:off x="4037104" y="1437810"/>
        <a:ext cx="1006243" cy="1039825"/>
      </dsp:txXfrm>
    </dsp:sp>
    <dsp:sp modelId="{01F705D8-8FDC-4912-9CE1-EBB51765CE2B}">
      <dsp:nvSpPr>
        <dsp:cNvPr id="0" name=""/>
        <dsp:cNvSpPr/>
      </dsp:nvSpPr>
      <dsp:spPr>
        <a:xfrm rot="1514758">
          <a:off x="2597635" y="2641546"/>
          <a:ext cx="1504622" cy="0"/>
        </a:xfrm>
        <a:custGeom>
          <a:avLst/>
          <a:gdLst/>
          <a:ahLst/>
          <a:cxnLst/>
          <a:rect l="0" t="0" r="0" b="0"/>
          <a:pathLst>
            <a:path>
              <a:moveTo>
                <a:pt x="0" y="0"/>
              </a:moveTo>
              <a:lnTo>
                <a:pt x="150462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E828EE-9E90-4A60-A5FF-915EBF16707F}">
      <dsp:nvSpPr>
        <dsp:cNvPr id="0" name=""/>
        <dsp:cNvSpPr/>
      </dsp:nvSpPr>
      <dsp:spPr>
        <a:xfrm>
          <a:off x="4030400" y="2719454"/>
          <a:ext cx="1090165" cy="999974"/>
        </a:xfrm>
        <a:prstGeom prst="round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a:latin typeface="DM Serif Display" panose="020B0604020202020204" charset="0"/>
            </a:rPr>
            <a:t>DJJ schools eligible to receive a DJJ Accountability Rating</a:t>
          </a:r>
        </a:p>
      </dsp:txBody>
      <dsp:txXfrm>
        <a:off x="4079215" y="2768269"/>
        <a:ext cx="992535" cy="90234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17550" y="696913"/>
            <a:ext cx="55768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9620552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a:latin typeface="DM Serif Display"/>
              <a:ea typeface="DM Serif Display"/>
              <a:cs typeface="DM Serif Display"/>
              <a:sym typeface="DM Serif Display"/>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a:t>The Department’s SIP template in the Florida Continuous Improvement Management System (CIMS), www.floridacims.org, meets all statutory and rule requirements for traditional public schools and incorporates all ESSA components for a support and improvement plan required for traditional public and public charter schools identified as CSI, TSI and ATSI, and eligible schools applying for </a:t>
            </a:r>
            <a:r>
              <a:rPr lang="en-US" err="1"/>
              <a:t>UniSIG</a:t>
            </a:r>
            <a:r>
              <a:rPr lang="en-US"/>
              <a:t> funds. </a:t>
            </a:r>
          </a:p>
          <a:p>
            <a:pPr marL="0" indent="0">
              <a:buNone/>
            </a:pPr>
            <a:endParaRPr/>
          </a:p>
        </p:txBody>
      </p:sp>
      <p:sp>
        <p:nvSpPr>
          <p:cNvPr id="302" name="Google Shape;302;p25: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1: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9" name="Google Shape;289;p2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3: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8" name="Google Shape;268;p23: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465887" indent="-232943">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1e198b7e43b_0_12: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1e198b7e43b_0_1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691748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1e198b7e43b_0_12: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1e198b7e43b_0_1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691748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1e198b7e43b_0_12: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1e198b7e43b_0_1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691748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1e198b7e43b_0_2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
        <p:nvSpPr>
          <p:cNvPr id="310" name="Google Shape;310;g1e198b7e43b_0_28: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77297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lstStyle/>
          <a:p>
            <a:pPr marL="161766" indent="0">
              <a:buNone/>
            </a:pPr>
            <a:r>
              <a:rPr lang="en-US"/>
              <a:t>Beginning in the 2023-24 school year, all school including ESE centers, alternative schools and DJJ schools are eligible for </a:t>
            </a:r>
            <a:r>
              <a:rPr lang="en-US" err="1"/>
              <a:t>UniSIG</a:t>
            </a:r>
            <a:r>
              <a:rPr lang="en-US"/>
              <a:t> if they meet the eligibility criteria.</a:t>
            </a:r>
          </a:p>
        </p:txBody>
      </p:sp>
    </p:spTree>
    <p:extLst>
      <p:ext uri="{BB962C8B-B14F-4D97-AF65-F5344CB8AC3E}">
        <p14:creationId xmlns:p14="http://schemas.microsoft.com/office/powerpoint/2010/main" val="3642626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1143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3: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p3: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lnSpc>
                <a:spcPct val="115000"/>
              </a:lnSpc>
              <a:buClr>
                <a:schemeClr val="dk1"/>
              </a:buClr>
              <a:buNone/>
            </a:pPr>
            <a:r>
              <a:rPr lang="en-US" sz="1200" b="1">
                <a:solidFill>
                  <a:schemeClr val="dk1"/>
                </a:solidFill>
                <a:latin typeface="Calibri"/>
                <a:ea typeface="Calibri"/>
                <a:cs typeface="Calibri"/>
                <a:sym typeface="Calibri"/>
              </a:rPr>
              <a:t>Read slide</a:t>
            </a:r>
            <a:endParaRPr sz="1200" b="1">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4754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28718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8019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1166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1166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lstStyle/>
          <a:p>
            <a:r>
              <a:rPr lang="en-US"/>
              <a:t>Pursuant to s. 1008.34(7), F.S., to assist in the transition to the Florida Assessment of Student Thinking (FAST) assessments, the 2022-23 school and district grades will serve as an informational baseline for schools and districts to work toward improved performance in future years. </a:t>
            </a:r>
          </a:p>
          <a:p>
            <a:r>
              <a:rPr lang="en-US"/>
              <a:t>Similar to the transition from FCAT 2.0 to the Florida Statewide Assessments (FSA) assessments, no schools will enter School Improvement status and schools are not required to select and implement a Turnaround Option Plan (TOP) in the 2023-24 school year based on the school’s 2022-23 grade;</a:t>
            </a:r>
          </a:p>
          <a:p>
            <a:endParaRPr lang="en-US"/>
          </a:p>
        </p:txBody>
      </p:sp>
    </p:spTree>
    <p:extLst>
      <p:ext uri="{BB962C8B-B14F-4D97-AF65-F5344CB8AC3E}">
        <p14:creationId xmlns:p14="http://schemas.microsoft.com/office/powerpoint/2010/main" val="18252709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lstStyle/>
          <a:p>
            <a:r>
              <a:rPr lang="en-US"/>
              <a:t>Pursuant to Rule 6A-01.099811, F.A.C., schools in SI status must staff the SI school so that the percentage of instructional personnel with a state VAM rating of Effective or Highly Effective, based upon the most recent three-year aggregate state VAM data, is the same or greater than: </a:t>
            </a:r>
          </a:p>
          <a:p>
            <a:r>
              <a:rPr lang="en-US"/>
              <a:t>The district average for all schools in the district, when the district has at least five (5) schools; or </a:t>
            </a:r>
          </a:p>
          <a:p>
            <a:r>
              <a:rPr lang="en-US"/>
              <a:t>The state’s VAM average, when the district has fewer than five (5) schools. </a:t>
            </a:r>
          </a:p>
          <a:p>
            <a:pPr marL="161766" indent="0">
              <a:buNone/>
            </a:pPr>
            <a:endParaRPr lang="en-US"/>
          </a:p>
          <a:p>
            <a:pPr marL="161766" indent="0">
              <a:buNone/>
            </a:pPr>
            <a:r>
              <a:rPr lang="en-US"/>
              <a:t>For any teacher who was in your district last year, you should already have it. It was last year's 2-year aggregate. If you want it appended to this year's survey 3 data, we have to wait for it to be loaded into the warehouse.  It just closed. End of May is probably realistic. But definitely not earlier. </a:t>
            </a:r>
          </a:p>
        </p:txBody>
      </p:sp>
    </p:spTree>
    <p:extLst>
      <p:ext uri="{BB962C8B-B14F-4D97-AF65-F5344CB8AC3E}">
        <p14:creationId xmlns:p14="http://schemas.microsoft.com/office/powerpoint/2010/main" val="26767921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561759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9: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1" name="Google Shape;341;p29: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lnSpc>
                <a:spcPct val="115000"/>
              </a:lnSpc>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5: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15: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3: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Google Shape;255;p13: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None/>
            </a:pPr>
            <a:r>
              <a:rPr lang="en-US" sz="1200" b="1">
                <a:solidFill>
                  <a:schemeClr val="dk1"/>
                </a:solidFill>
                <a:latin typeface="Calibri"/>
                <a:ea typeface="Calibri"/>
                <a:cs typeface="Calibri"/>
                <a:sym typeface="Calibri"/>
              </a:rPr>
              <a:t>The list of schools identified for support under ESSA is available on the Department’s webpage. </a:t>
            </a:r>
          </a:p>
          <a:p>
            <a:pPr marL="0" indent="0">
              <a:buNone/>
            </a:pPr>
            <a:endParaRPr lang="en-US" sz="1200" b="1">
              <a:solidFill>
                <a:schemeClr val="dk1"/>
              </a:solidFill>
              <a:latin typeface="Calibri"/>
              <a:ea typeface="Calibri"/>
              <a:cs typeface="Calibri"/>
              <a:sym typeface="Calibri"/>
            </a:endParaRPr>
          </a:p>
          <a:p>
            <a:pPr marL="0" indent="0">
              <a:buNone/>
            </a:pPr>
            <a:r>
              <a:rPr lang="en-US" sz="1200" b="1">
                <a:solidFill>
                  <a:schemeClr val="dk1"/>
                </a:solidFill>
                <a:latin typeface="Calibri"/>
                <a:ea typeface="Calibri"/>
                <a:cs typeface="Calibri"/>
                <a:sym typeface="Calibri"/>
              </a:rPr>
              <a:t>TSI and ATSI are now explicitly identified on the list. </a:t>
            </a:r>
            <a:endParaRPr sz="1200" b="1">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lstStyle/>
          <a:p>
            <a:pPr marL="161290" indent="0">
              <a:buNone/>
            </a:pPr>
            <a:r>
              <a:rPr lang="en-US"/>
              <a:t>ESSA</a:t>
            </a:r>
            <a:r>
              <a:rPr lang="en-US" baseline="0"/>
              <a:t> and Florida’s school accountability system</a:t>
            </a:r>
            <a:r>
              <a:rPr lang="en-US"/>
              <a:t> are aligned per the ESSA state plan. </a:t>
            </a:r>
          </a:p>
          <a:p>
            <a:pPr marL="161766" indent="0">
              <a:buNone/>
            </a:pPr>
            <a:endParaRPr lang="en-US" baseline="0"/>
          </a:p>
          <a:p>
            <a:pPr marL="161290" indent="0" defTabSz="931774">
              <a:buNone/>
              <a:defRPr/>
            </a:pPr>
            <a:r>
              <a:rPr lang="en-US">
                <a:latin typeface="DM Serif Display"/>
              </a:rPr>
              <a:t>Any school could potentially be identified as a school in need of comprehensive or targeted support and improvement under the federal Every Student Succeeds Act (ESSA) </a:t>
            </a:r>
            <a:r>
              <a:rPr lang="en-US" b="1">
                <a:solidFill>
                  <a:schemeClr val="accent1"/>
                </a:solidFill>
                <a:latin typeface="Kaushan Script"/>
              </a:rPr>
              <a:t>AND</a:t>
            </a:r>
            <a:r>
              <a:rPr lang="en-US">
                <a:solidFill>
                  <a:schemeClr val="accent1"/>
                </a:solidFill>
                <a:latin typeface="Kaushan Script"/>
              </a:rPr>
              <a:t>  </a:t>
            </a:r>
            <a:r>
              <a:rPr lang="en-US">
                <a:solidFill>
                  <a:schemeClr val="tx1"/>
                </a:solidFill>
                <a:latin typeface="DM Serif Display"/>
              </a:rPr>
              <a:t>receive a school grade, school improvement rating or Department of Juvenile Justice (DJJ) accountability rating under the state accountability system. </a:t>
            </a:r>
            <a:endParaRPr lang="en-US">
              <a:solidFill>
                <a:schemeClr val="tx1"/>
              </a:solidFill>
              <a:latin typeface="DM Serif Display" panose="020B0604020202020204" charset="0"/>
            </a:endParaRPr>
          </a:p>
          <a:p>
            <a:pPr marL="161766" indent="0">
              <a:buNone/>
            </a:pPr>
            <a:endParaRPr lang="en-US"/>
          </a:p>
          <a:p>
            <a:pPr marL="161290" indent="0">
              <a:buNone/>
            </a:pPr>
            <a:r>
              <a:rPr lang="en-US"/>
              <a:t>The list</a:t>
            </a:r>
            <a:r>
              <a:rPr lang="en-US" baseline="0"/>
              <a:t> of schools identified for support under ESSA in available on the Department’s webpage.</a:t>
            </a:r>
            <a:r>
              <a:rPr lang="en-US"/>
              <a:t> </a:t>
            </a:r>
          </a:p>
        </p:txBody>
      </p:sp>
    </p:spTree>
    <p:extLst>
      <p:ext uri="{BB962C8B-B14F-4D97-AF65-F5344CB8AC3E}">
        <p14:creationId xmlns:p14="http://schemas.microsoft.com/office/powerpoint/2010/main" val="130986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a:t>We would like to draw your attention to the 2022-23 school year. (Read section)</a:t>
            </a:r>
          </a:p>
          <a:p>
            <a:pPr marL="0" indent="0">
              <a:buNone/>
            </a:pPr>
            <a:endParaRPr lang="en-US"/>
          </a:p>
          <a:p>
            <a:pPr marL="0" indent="0">
              <a:buNone/>
            </a:pPr>
            <a:r>
              <a:rPr lang="en-US"/>
              <a:t>Additionally, we would also</a:t>
            </a:r>
            <a:r>
              <a:rPr lang="en-US" baseline="0"/>
              <a:t> like you to note that beginning with the release of ESSA identification in 2026, it will be the first year a school can be designated as CSI for a Federal Index below 41% in the same subgroup(s) for 6 consecutive years)</a:t>
            </a:r>
          </a:p>
          <a:p>
            <a:pPr marL="0" indent="0">
              <a:buNone/>
            </a:pPr>
            <a:endParaRPr/>
          </a:p>
        </p:txBody>
      </p:sp>
      <p:sp>
        <p:nvSpPr>
          <p:cNvPr id="248" name="Google Shape;248;p12: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lstStyle/>
          <a:p>
            <a:pPr marL="161766" indent="0">
              <a:buNone/>
            </a:pPr>
            <a:r>
              <a:rPr lang="en-US"/>
              <a:t>Read</a:t>
            </a:r>
            <a:r>
              <a:rPr lang="en-US" baseline="0"/>
              <a:t> slide</a:t>
            </a:r>
          </a:p>
          <a:p>
            <a:pPr marL="161766" indent="0">
              <a:buNone/>
            </a:pPr>
            <a:endParaRPr lang="en-US" baseline="0"/>
          </a:p>
          <a:p>
            <a:pPr marL="161766" indent="0">
              <a:buNone/>
            </a:pPr>
            <a:r>
              <a:rPr lang="en-US" baseline="0"/>
              <a:t>Districts may request schools to develop and implement a SIP using CIMS that are not otherwise required per ESSA and state statutes.</a:t>
            </a:r>
            <a:endParaRPr lang="en-US"/>
          </a:p>
        </p:txBody>
      </p:sp>
    </p:spTree>
    <p:extLst>
      <p:ext uri="{BB962C8B-B14F-4D97-AF65-F5344CB8AC3E}">
        <p14:creationId xmlns:p14="http://schemas.microsoft.com/office/powerpoint/2010/main" val="3918212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1e198b7e43b_0_23: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1e198b7e43b_0_2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dirty="0"/>
              <a:t>New for the 2023-24 will be the submission of the District Strategic Plan in CIMS.</a:t>
            </a:r>
            <a:r>
              <a:rPr lang="en-US" baseline="0" dirty="0"/>
              <a:t>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
        <p:nvSpPr>
          <p:cNvPr id="302" name="Google Shape;302;p25:notes"/>
          <p:cNvSpPr>
            <a:spLocks noGrp="1" noRot="1" noChangeAspect="1"/>
          </p:cNvSpPr>
          <p:nvPr>
            <p:ph type="sldImg" idx="2"/>
          </p:nvPr>
        </p:nvSpPr>
        <p:spPr>
          <a:xfrm>
            <a:off x="715963" y="696913"/>
            <a:ext cx="5578475"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Slide 1">
  <p:cSld name="TITLE_AND_BODY_1">
    <p:spTree>
      <p:nvGrpSpPr>
        <p:cNvPr id="1" name="Shape 24"/>
        <p:cNvGrpSpPr/>
        <p:nvPr/>
      </p:nvGrpSpPr>
      <p:grpSpPr>
        <a:xfrm>
          <a:off x="0" y="0"/>
          <a:ext cx="0" cy="0"/>
          <a:chOff x="0" y="0"/>
          <a:chExt cx="0" cy="0"/>
        </a:xfrm>
      </p:grpSpPr>
      <p:sp>
        <p:nvSpPr>
          <p:cNvPr id="25" name="Google Shape;25;p3"/>
          <p:cNvSpPr txBox="1">
            <a:spLocks noGrp="1"/>
          </p:cNvSpPr>
          <p:nvPr>
            <p:ph type="body" idx="1"/>
          </p:nvPr>
        </p:nvSpPr>
        <p:spPr>
          <a:xfrm>
            <a:off x="527050" y="812225"/>
            <a:ext cx="6832800" cy="3833400"/>
          </a:xfrm>
          <a:prstGeom prst="rect">
            <a:avLst/>
          </a:prstGeom>
          <a:noFill/>
          <a:ln>
            <a:noFill/>
          </a:ln>
        </p:spPr>
        <p:txBody>
          <a:bodyPr spcFirstLastPara="1" wrap="square" lIns="91425" tIns="91425" rIns="91425" bIns="91425" anchor="t" anchorCtr="0">
            <a:normAutofit/>
          </a:bodyPr>
          <a:lstStyle>
            <a:lvl1pPr marL="457200" lvl="0" indent="-342900" algn="l">
              <a:lnSpc>
                <a:spcPct val="100000"/>
              </a:lnSpc>
              <a:spcBef>
                <a:spcPts val="0"/>
              </a:spcBef>
              <a:spcAft>
                <a:spcPts val="0"/>
              </a:spcAft>
              <a:buClr>
                <a:schemeClr val="dk1"/>
              </a:buClr>
              <a:buSzPts val="1800"/>
              <a:buFont typeface="DM Serif Display"/>
              <a:buChar char="●"/>
              <a:defRPr sz="1800">
                <a:solidFill>
                  <a:schemeClr val="dk1"/>
                </a:solidFill>
                <a:latin typeface="DM Serif Display"/>
                <a:ea typeface="DM Serif Display"/>
                <a:cs typeface="DM Serif Display"/>
                <a:sym typeface="DM Serif Display"/>
              </a:defRPr>
            </a:lvl1pPr>
            <a:lvl2pPr marL="914400" lvl="1"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2pPr>
            <a:lvl3pPr marL="1371600" lvl="2"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3pPr>
            <a:lvl4pPr marL="1828800" lvl="3"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4pPr>
            <a:lvl5pPr marL="2286000" lvl="4"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5pPr>
            <a:lvl6pPr marL="2743200" lvl="5"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6pPr>
            <a:lvl7pPr marL="3200400" lvl="6"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7pPr>
            <a:lvl8pPr marL="3657600" lvl="7"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8pPr>
            <a:lvl9pPr marL="4114800" lvl="8" indent="-317500" algn="l">
              <a:lnSpc>
                <a:spcPct val="100000"/>
              </a:lnSpc>
              <a:spcBef>
                <a:spcPts val="1000"/>
              </a:spcBef>
              <a:spcAft>
                <a:spcPts val="100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9pPr>
          </a:lstStyle>
          <a:p>
            <a:endParaRPr/>
          </a:p>
        </p:txBody>
      </p:sp>
      <p:sp>
        <p:nvSpPr>
          <p:cNvPr id="26" name="Google Shape;26;p3"/>
          <p:cNvSpPr/>
          <p:nvPr/>
        </p:nvSpPr>
        <p:spPr>
          <a:xfrm>
            <a:off x="0" y="92506"/>
            <a:ext cx="3953100" cy="697200"/>
          </a:xfrm>
          <a:prstGeom prst="rect">
            <a:avLst/>
          </a:prstGeom>
          <a:solidFill>
            <a:srgbClr val="262A63">
              <a:alpha val="93725"/>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3"/>
          <p:cNvSpPr txBox="1">
            <a:spLocks noGrp="1"/>
          </p:cNvSpPr>
          <p:nvPr>
            <p:ph type="title"/>
          </p:nvPr>
        </p:nvSpPr>
        <p:spPr>
          <a:xfrm>
            <a:off x="0" y="92500"/>
            <a:ext cx="3953100" cy="697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2800"/>
              <a:buNone/>
              <a:defRPr sz="2800">
                <a:solidFill>
                  <a:schemeClr val="lt1"/>
                </a:solidFill>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Slide 1">
  <p:cSld name="MAIN_POINT_1_1">
    <p:spTree>
      <p:nvGrpSpPr>
        <p:cNvPr id="1" name="Shape 83"/>
        <p:cNvGrpSpPr/>
        <p:nvPr/>
      </p:nvGrpSpPr>
      <p:grpSpPr>
        <a:xfrm>
          <a:off x="0" y="0"/>
          <a:ext cx="0" cy="0"/>
          <a:chOff x="0" y="0"/>
          <a:chExt cx="0" cy="0"/>
        </a:xfrm>
      </p:grpSpPr>
      <p:sp>
        <p:nvSpPr>
          <p:cNvPr id="84" name="Google Shape;84;p14"/>
          <p:cNvSpPr/>
          <p:nvPr/>
        </p:nvSpPr>
        <p:spPr>
          <a:xfrm>
            <a:off x="1182300" y="900528"/>
            <a:ext cx="6779400" cy="3797400"/>
          </a:xfrm>
          <a:prstGeom prst="rect">
            <a:avLst/>
          </a:prstGeom>
          <a:solidFill>
            <a:srgbClr val="262A63">
              <a:alpha val="89019"/>
            </a:srgbClr>
          </a:solidFill>
          <a:ln w="19050" cap="flat" cmpd="sng">
            <a:solidFill>
              <a:schemeClr val="lt1"/>
            </a:solidFill>
            <a:prstDash val="solid"/>
            <a:round/>
            <a:headEnd type="none" w="sm" len="sm"/>
            <a:tailEnd type="none" w="sm" len="sm"/>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14"/>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6" name="Google Shape;86;p14"/>
          <p:cNvSpPr txBox="1"/>
          <p:nvPr/>
        </p:nvSpPr>
        <p:spPr>
          <a:xfrm>
            <a:off x="781900" y="-237206"/>
            <a:ext cx="1563600" cy="3263100"/>
          </a:xfrm>
          <a:prstGeom prst="rect">
            <a:avLst/>
          </a:prstGeom>
          <a:noFill/>
          <a:ln>
            <a:noFill/>
          </a:ln>
          <a:effectLst>
            <a:outerShdw blurRad="57150" dist="19050" dir="5400000" algn="bl" rotWithShape="0">
              <a:srgbClr val="000000">
                <a:alpha val="49411"/>
              </a:srgbClr>
            </a:outerShdw>
          </a:effectLst>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0"/>
              <a:buFont typeface="Arial"/>
              <a:buNone/>
            </a:pPr>
            <a:r>
              <a:rPr lang="en-US" sz="20000" b="0" i="0" u="none" strike="noStrike" cap="none">
                <a:solidFill>
                  <a:srgbClr val="DBAB27"/>
                </a:solidFill>
                <a:latin typeface="DM Serif Display"/>
                <a:ea typeface="DM Serif Display"/>
                <a:cs typeface="DM Serif Display"/>
                <a:sym typeface="DM Serif Display"/>
              </a:rPr>
              <a:t>“</a:t>
            </a:r>
            <a:endParaRPr sz="20000" b="0" i="0" u="none" strike="noStrike" cap="none">
              <a:solidFill>
                <a:srgbClr val="DBAB27"/>
              </a:solidFill>
              <a:latin typeface="DM Serif Display"/>
              <a:ea typeface="DM Serif Display"/>
              <a:cs typeface="DM Serif Display"/>
              <a:sym typeface="DM Serif Display"/>
            </a:endParaRPr>
          </a:p>
        </p:txBody>
      </p:sp>
      <p:sp>
        <p:nvSpPr>
          <p:cNvPr id="87" name="Google Shape;87;p14"/>
          <p:cNvSpPr txBox="1"/>
          <p:nvPr/>
        </p:nvSpPr>
        <p:spPr>
          <a:xfrm>
            <a:off x="7196275" y="3768939"/>
            <a:ext cx="1146900" cy="3263100"/>
          </a:xfrm>
          <a:prstGeom prst="rect">
            <a:avLst/>
          </a:prstGeom>
          <a:noFill/>
          <a:ln>
            <a:noFill/>
          </a:ln>
          <a:effectLst>
            <a:outerShdw blurRad="57150" dist="19050" dir="5400000" algn="bl" rotWithShape="0">
              <a:srgbClr val="000000">
                <a:alpha val="49411"/>
              </a:srgbClr>
            </a:outerShdw>
          </a:effectLst>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0"/>
              <a:buFont typeface="Arial"/>
              <a:buNone/>
            </a:pPr>
            <a:r>
              <a:rPr lang="en-US" sz="20000" b="0" i="0" u="none" strike="noStrike" cap="none">
                <a:solidFill>
                  <a:srgbClr val="DBAB27"/>
                </a:solidFill>
                <a:latin typeface="DM Serif Display"/>
                <a:ea typeface="DM Serif Display"/>
                <a:cs typeface="DM Serif Display"/>
                <a:sym typeface="DM Serif Display"/>
              </a:rPr>
              <a:t>”</a:t>
            </a:r>
            <a:endParaRPr sz="20000" b="0" i="0" u="none" strike="noStrike" cap="none">
              <a:solidFill>
                <a:srgbClr val="DBAB27"/>
              </a:solidFill>
              <a:latin typeface="DM Serif Display"/>
              <a:ea typeface="DM Serif Display"/>
              <a:cs typeface="DM Serif Display"/>
              <a:sym typeface="DM Serif Display"/>
            </a:endParaRPr>
          </a:p>
        </p:txBody>
      </p:sp>
      <p:sp>
        <p:nvSpPr>
          <p:cNvPr id="88" name="Google Shape;88;p14"/>
          <p:cNvSpPr/>
          <p:nvPr/>
        </p:nvSpPr>
        <p:spPr>
          <a:xfrm>
            <a:off x="5225125" y="3715514"/>
            <a:ext cx="3073500" cy="491100"/>
          </a:xfrm>
          <a:prstGeom prst="parallelogram">
            <a:avLst>
              <a:gd name="adj" fmla="val 25000"/>
            </a:avLst>
          </a:prstGeom>
          <a:solidFill>
            <a:schemeClr val="lt2"/>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ocialize Slide">
  <p:cSld name="CAPTION_ONLY_1_1_1">
    <p:spTree>
      <p:nvGrpSpPr>
        <p:cNvPr id="1" name="Shape 89"/>
        <p:cNvGrpSpPr/>
        <p:nvPr/>
      </p:nvGrpSpPr>
      <p:grpSpPr>
        <a:xfrm>
          <a:off x="0" y="0"/>
          <a:ext cx="0" cy="0"/>
          <a:chOff x="0" y="0"/>
          <a:chExt cx="0" cy="0"/>
        </a:xfrm>
      </p:grpSpPr>
      <p:sp>
        <p:nvSpPr>
          <p:cNvPr id="90" name="Google Shape;90;p15"/>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1" name="Google Shape;91;p15"/>
          <p:cNvSpPr txBox="1"/>
          <p:nvPr/>
        </p:nvSpPr>
        <p:spPr>
          <a:xfrm>
            <a:off x="-1752600" y="1981200"/>
            <a:ext cx="7989900" cy="923400"/>
          </a:xfrm>
          <a:prstGeom prst="rect">
            <a:avLst/>
          </a:prstGeom>
          <a:noFill/>
          <a:ln>
            <a:noFill/>
          </a:ln>
          <a:effectLst>
            <a:outerShdw blurRad="63500" dist="38100" dir="2700000">
              <a:srgbClr val="808080">
                <a:alpha val="39215"/>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262A63"/>
              </a:buClr>
              <a:buSzPts val="5400"/>
              <a:buFont typeface="Trebuchet MS"/>
              <a:buNone/>
            </a:pPr>
            <a:r>
              <a:rPr lang="en-US" sz="5400" b="0" i="1" u="none" strike="noStrike" cap="none">
                <a:solidFill>
                  <a:srgbClr val="262A63"/>
                </a:solidFill>
                <a:latin typeface="Trebuchet MS"/>
                <a:ea typeface="Trebuchet MS"/>
                <a:cs typeface="Trebuchet MS"/>
                <a:sym typeface="Trebuchet MS"/>
              </a:rPr>
              <a:t>SOCIALIZE</a:t>
            </a:r>
            <a:endParaRPr sz="1400" b="0" i="0" u="none" strike="noStrike" cap="none">
              <a:solidFill>
                <a:srgbClr val="000000"/>
              </a:solidFill>
              <a:latin typeface="Arial"/>
              <a:ea typeface="Arial"/>
              <a:cs typeface="Arial"/>
              <a:sym typeface="Arial"/>
            </a:endParaRPr>
          </a:p>
        </p:txBody>
      </p:sp>
      <p:sp>
        <p:nvSpPr>
          <p:cNvPr id="92" name="Google Shape;92;p15"/>
          <p:cNvSpPr txBox="1"/>
          <p:nvPr/>
        </p:nvSpPr>
        <p:spPr>
          <a:xfrm>
            <a:off x="990600" y="2565400"/>
            <a:ext cx="2955900" cy="923400"/>
          </a:xfrm>
          <a:prstGeom prst="rect">
            <a:avLst/>
          </a:prstGeom>
          <a:noFill/>
          <a:ln>
            <a:noFill/>
          </a:ln>
          <a:effectLst>
            <a:outerShdw blurRad="63500" dist="38100" dir="2700000">
              <a:srgbClr val="808080">
                <a:alpha val="39215"/>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262A63"/>
              </a:buClr>
              <a:buSzPts val="5400"/>
              <a:buFont typeface="Trebuchet MS"/>
              <a:buNone/>
            </a:pPr>
            <a:r>
              <a:rPr lang="en-US" sz="5400" b="0" i="1" u="none" strike="noStrike" cap="none">
                <a:solidFill>
                  <a:srgbClr val="262A63"/>
                </a:solidFill>
                <a:latin typeface="Trebuchet MS"/>
                <a:ea typeface="Trebuchet MS"/>
                <a:cs typeface="Trebuchet MS"/>
                <a:sym typeface="Trebuchet MS"/>
              </a:rPr>
              <a:t>WITH US</a:t>
            </a:r>
            <a:endParaRPr sz="1400" b="0" i="0" u="none" strike="noStrike" cap="none">
              <a:solidFill>
                <a:srgbClr val="000000"/>
              </a:solidFill>
              <a:latin typeface="Arial"/>
              <a:ea typeface="Arial"/>
              <a:cs typeface="Arial"/>
              <a:sym typeface="Arial"/>
            </a:endParaRPr>
          </a:p>
        </p:txBody>
      </p:sp>
      <p:pic>
        <p:nvPicPr>
          <p:cNvPr id="93" name="Google Shape;93;p15" descr="Social Media Icons-01.png"/>
          <p:cNvPicPr preferRelativeResize="0"/>
          <p:nvPr/>
        </p:nvPicPr>
        <p:blipFill rotWithShape="1">
          <a:blip r:embed="rId2">
            <a:alphaModFix/>
          </a:blip>
          <a:srcRect/>
          <a:stretch/>
        </p:blipFill>
        <p:spPr>
          <a:xfrm>
            <a:off x="3733800" y="1219200"/>
            <a:ext cx="3352800" cy="33528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Slide 1" type="secHead">
  <p:cSld name="SECTION_HEADER">
    <p:spTree>
      <p:nvGrpSpPr>
        <p:cNvPr id="1" name="Shape 94"/>
        <p:cNvGrpSpPr/>
        <p:nvPr/>
      </p:nvGrpSpPr>
      <p:grpSpPr>
        <a:xfrm>
          <a:off x="0" y="0"/>
          <a:ext cx="0" cy="0"/>
          <a:chOff x="0" y="0"/>
          <a:chExt cx="0" cy="0"/>
        </a:xfrm>
      </p:grpSpPr>
      <p:sp>
        <p:nvSpPr>
          <p:cNvPr id="95" name="Google Shape;95;p16"/>
          <p:cNvSpPr/>
          <p:nvPr/>
        </p:nvSpPr>
        <p:spPr>
          <a:xfrm>
            <a:off x="150" y="2172878"/>
            <a:ext cx="9144000" cy="1064700"/>
          </a:xfrm>
          <a:prstGeom prst="rect">
            <a:avLst/>
          </a:prstGeom>
          <a:solidFill>
            <a:srgbClr val="DBAB27">
              <a:alpha val="77647"/>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6"/>
          <p:cNvSpPr txBox="1">
            <a:spLocks noGrp="1"/>
          </p:cNvSpPr>
          <p:nvPr>
            <p:ph type="title"/>
          </p:nvPr>
        </p:nvSpPr>
        <p:spPr>
          <a:xfrm>
            <a:off x="1331850" y="2237433"/>
            <a:ext cx="6480600" cy="935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4700"/>
              <a:buNone/>
              <a:defRPr sz="47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97" name="Google Shape;97;p16"/>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Slide 2">
  <p:cSld name="SECTION_HEADER_2">
    <p:spTree>
      <p:nvGrpSpPr>
        <p:cNvPr id="1" name="Shape 98"/>
        <p:cNvGrpSpPr/>
        <p:nvPr/>
      </p:nvGrpSpPr>
      <p:grpSpPr>
        <a:xfrm>
          <a:off x="0" y="0"/>
          <a:ext cx="0" cy="0"/>
          <a:chOff x="0" y="0"/>
          <a:chExt cx="0" cy="0"/>
        </a:xfrm>
      </p:grpSpPr>
      <p:sp>
        <p:nvSpPr>
          <p:cNvPr id="99" name="Google Shape;99;p17"/>
          <p:cNvSpPr/>
          <p:nvPr/>
        </p:nvSpPr>
        <p:spPr>
          <a:xfrm>
            <a:off x="150" y="2172878"/>
            <a:ext cx="9144000" cy="1064700"/>
          </a:xfrm>
          <a:prstGeom prst="rect">
            <a:avLst/>
          </a:prstGeom>
          <a:solidFill>
            <a:srgbClr val="262A63">
              <a:alpha val="89019"/>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7"/>
          <p:cNvSpPr txBox="1">
            <a:spLocks noGrp="1"/>
          </p:cNvSpPr>
          <p:nvPr>
            <p:ph type="title"/>
          </p:nvPr>
        </p:nvSpPr>
        <p:spPr>
          <a:xfrm>
            <a:off x="1331850" y="2237433"/>
            <a:ext cx="6480600" cy="935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4700"/>
              <a:buNone/>
              <a:defRPr sz="47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01" name="Google Shape;101;p17"/>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Slide 3">
  <p:cSld name="SECTION_HEADER_2_1">
    <p:spTree>
      <p:nvGrpSpPr>
        <p:cNvPr id="1" name="Shape 102"/>
        <p:cNvGrpSpPr/>
        <p:nvPr/>
      </p:nvGrpSpPr>
      <p:grpSpPr>
        <a:xfrm>
          <a:off x="0" y="0"/>
          <a:ext cx="0" cy="0"/>
          <a:chOff x="0" y="0"/>
          <a:chExt cx="0" cy="0"/>
        </a:xfrm>
      </p:grpSpPr>
      <p:sp>
        <p:nvSpPr>
          <p:cNvPr id="103" name="Google Shape;103;p18"/>
          <p:cNvSpPr/>
          <p:nvPr/>
        </p:nvSpPr>
        <p:spPr>
          <a:xfrm>
            <a:off x="150" y="2172878"/>
            <a:ext cx="9144000" cy="1064700"/>
          </a:xfrm>
          <a:prstGeom prst="rect">
            <a:avLst/>
          </a:prstGeom>
          <a:solidFill>
            <a:srgbClr val="96DDF8">
              <a:alpha val="72941"/>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18"/>
          <p:cNvSpPr txBox="1">
            <a:spLocks noGrp="1"/>
          </p:cNvSpPr>
          <p:nvPr>
            <p:ph type="title"/>
          </p:nvPr>
        </p:nvSpPr>
        <p:spPr>
          <a:xfrm>
            <a:off x="1331850" y="2237433"/>
            <a:ext cx="6480600" cy="935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4700"/>
              <a:buNone/>
              <a:defRPr sz="47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05" name="Google Shape;105;p18"/>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Slide 4 1">
  <p:cSld name="SECTION_HEADER_1_1_1_1_2">
    <p:spTree>
      <p:nvGrpSpPr>
        <p:cNvPr id="1" name="Shape 106"/>
        <p:cNvGrpSpPr/>
        <p:nvPr/>
      </p:nvGrpSpPr>
      <p:grpSpPr>
        <a:xfrm>
          <a:off x="0" y="0"/>
          <a:ext cx="0" cy="0"/>
          <a:chOff x="0" y="0"/>
          <a:chExt cx="0" cy="0"/>
        </a:xfrm>
      </p:grpSpPr>
      <p:sp>
        <p:nvSpPr>
          <p:cNvPr id="107" name="Google Shape;107;p19"/>
          <p:cNvSpPr/>
          <p:nvPr/>
        </p:nvSpPr>
        <p:spPr>
          <a:xfrm>
            <a:off x="1291825" y="0"/>
            <a:ext cx="7852200" cy="5715000"/>
          </a:xfrm>
          <a:prstGeom prst="rect">
            <a:avLst/>
          </a:prstGeom>
          <a:solidFill>
            <a:srgbClr val="EEECE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19"/>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09" name="Google Shape;109;p19"/>
          <p:cNvSpPr txBox="1"/>
          <p:nvPr/>
        </p:nvSpPr>
        <p:spPr>
          <a:xfrm>
            <a:off x="-26400" y="193550"/>
            <a:ext cx="9196800" cy="829500"/>
          </a:xfrm>
          <a:prstGeom prst="rect">
            <a:avLst/>
          </a:prstGeom>
          <a:solidFill>
            <a:srgbClr val="34376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endParaRPr sz="3600" b="0" i="0" u="none" strike="noStrike" cap="none">
              <a:solidFill>
                <a:srgbClr val="FFFFFF"/>
              </a:solidFill>
              <a:latin typeface="Bebas Neue"/>
              <a:ea typeface="Bebas Neue"/>
              <a:cs typeface="Bebas Neue"/>
              <a:sym typeface="Bebas Neue"/>
            </a:endParaRPr>
          </a:p>
        </p:txBody>
      </p:sp>
      <p:sp>
        <p:nvSpPr>
          <p:cNvPr id="110" name="Google Shape;110;p19"/>
          <p:cNvSpPr txBox="1">
            <a:spLocks noGrp="1"/>
          </p:cNvSpPr>
          <p:nvPr>
            <p:ph type="title"/>
          </p:nvPr>
        </p:nvSpPr>
        <p:spPr>
          <a:xfrm>
            <a:off x="11525" y="193550"/>
            <a:ext cx="9144000" cy="829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FFFFFF"/>
              </a:buClr>
              <a:buSzPts val="4300"/>
              <a:buNone/>
              <a:defRPr sz="4300">
                <a:solidFill>
                  <a:srgbClr val="FFFFFF"/>
                </a:solidFill>
              </a:defRPr>
            </a:lvl1pPr>
            <a:lvl2pPr lvl="1" algn="l">
              <a:lnSpc>
                <a:spcPct val="100000"/>
              </a:lnSpc>
              <a:spcBef>
                <a:spcPts val="0"/>
              </a:spcBef>
              <a:spcAft>
                <a:spcPts val="0"/>
              </a:spcAft>
              <a:buSzPts val="2800"/>
              <a:buFont typeface="Bebas Neue"/>
              <a:buNone/>
              <a:defRPr>
                <a:latin typeface="Bebas Neue"/>
                <a:ea typeface="Bebas Neue"/>
                <a:cs typeface="Bebas Neue"/>
                <a:sym typeface="Bebas Neue"/>
              </a:defRPr>
            </a:lvl2pPr>
            <a:lvl3pPr lvl="2" algn="l">
              <a:lnSpc>
                <a:spcPct val="100000"/>
              </a:lnSpc>
              <a:spcBef>
                <a:spcPts val="0"/>
              </a:spcBef>
              <a:spcAft>
                <a:spcPts val="0"/>
              </a:spcAft>
              <a:buSzPts val="2800"/>
              <a:buFont typeface="Bebas Neue"/>
              <a:buNone/>
              <a:defRPr>
                <a:latin typeface="Bebas Neue"/>
                <a:ea typeface="Bebas Neue"/>
                <a:cs typeface="Bebas Neue"/>
                <a:sym typeface="Bebas Neue"/>
              </a:defRPr>
            </a:lvl3pPr>
            <a:lvl4pPr lvl="3" algn="l">
              <a:lnSpc>
                <a:spcPct val="100000"/>
              </a:lnSpc>
              <a:spcBef>
                <a:spcPts val="0"/>
              </a:spcBef>
              <a:spcAft>
                <a:spcPts val="0"/>
              </a:spcAft>
              <a:buSzPts val="2800"/>
              <a:buFont typeface="Bebas Neue"/>
              <a:buNone/>
              <a:defRPr>
                <a:latin typeface="Bebas Neue"/>
                <a:ea typeface="Bebas Neue"/>
                <a:cs typeface="Bebas Neue"/>
                <a:sym typeface="Bebas Neue"/>
              </a:defRPr>
            </a:lvl4pPr>
            <a:lvl5pPr lvl="4" algn="l">
              <a:lnSpc>
                <a:spcPct val="100000"/>
              </a:lnSpc>
              <a:spcBef>
                <a:spcPts val="0"/>
              </a:spcBef>
              <a:spcAft>
                <a:spcPts val="0"/>
              </a:spcAft>
              <a:buSzPts val="2800"/>
              <a:buFont typeface="Bebas Neue"/>
              <a:buNone/>
              <a:defRPr>
                <a:latin typeface="Bebas Neue"/>
                <a:ea typeface="Bebas Neue"/>
                <a:cs typeface="Bebas Neue"/>
                <a:sym typeface="Bebas Neue"/>
              </a:defRPr>
            </a:lvl5pPr>
            <a:lvl6pPr lvl="5" algn="l">
              <a:lnSpc>
                <a:spcPct val="100000"/>
              </a:lnSpc>
              <a:spcBef>
                <a:spcPts val="0"/>
              </a:spcBef>
              <a:spcAft>
                <a:spcPts val="0"/>
              </a:spcAft>
              <a:buSzPts val="2800"/>
              <a:buFont typeface="Bebas Neue"/>
              <a:buNone/>
              <a:defRPr>
                <a:latin typeface="Bebas Neue"/>
                <a:ea typeface="Bebas Neue"/>
                <a:cs typeface="Bebas Neue"/>
                <a:sym typeface="Bebas Neue"/>
              </a:defRPr>
            </a:lvl6pPr>
            <a:lvl7pPr lvl="6" algn="l">
              <a:lnSpc>
                <a:spcPct val="100000"/>
              </a:lnSpc>
              <a:spcBef>
                <a:spcPts val="0"/>
              </a:spcBef>
              <a:spcAft>
                <a:spcPts val="0"/>
              </a:spcAft>
              <a:buSzPts val="2800"/>
              <a:buFont typeface="Bebas Neue"/>
              <a:buNone/>
              <a:defRPr>
                <a:latin typeface="Bebas Neue"/>
                <a:ea typeface="Bebas Neue"/>
                <a:cs typeface="Bebas Neue"/>
                <a:sym typeface="Bebas Neue"/>
              </a:defRPr>
            </a:lvl7pPr>
            <a:lvl8pPr lvl="7" algn="l">
              <a:lnSpc>
                <a:spcPct val="100000"/>
              </a:lnSpc>
              <a:spcBef>
                <a:spcPts val="0"/>
              </a:spcBef>
              <a:spcAft>
                <a:spcPts val="0"/>
              </a:spcAft>
              <a:buSzPts val="2800"/>
              <a:buFont typeface="Bebas Neue"/>
              <a:buNone/>
              <a:defRPr>
                <a:latin typeface="Bebas Neue"/>
                <a:ea typeface="Bebas Neue"/>
                <a:cs typeface="Bebas Neue"/>
                <a:sym typeface="Bebas Neue"/>
              </a:defRPr>
            </a:lvl8pPr>
            <a:lvl9pPr lvl="8" algn="l">
              <a:lnSpc>
                <a:spcPct val="100000"/>
              </a:lnSpc>
              <a:spcBef>
                <a:spcPts val="0"/>
              </a:spcBef>
              <a:spcAft>
                <a:spcPts val="0"/>
              </a:spcAft>
              <a:buSzPts val="2800"/>
              <a:buFont typeface="Bebas Neue"/>
              <a:buNone/>
              <a:defRPr>
                <a:latin typeface="Bebas Neue"/>
                <a:ea typeface="Bebas Neue"/>
                <a:cs typeface="Bebas Neue"/>
                <a:sym typeface="Bebas Neue"/>
              </a:defRPr>
            </a:lvl9pPr>
          </a:lstStyle>
          <a:p>
            <a:endParaRPr/>
          </a:p>
        </p:txBody>
      </p:sp>
      <p:sp>
        <p:nvSpPr>
          <p:cNvPr id="111" name="Google Shape;111;p19"/>
          <p:cNvSpPr txBox="1">
            <a:spLocks noGrp="1"/>
          </p:cNvSpPr>
          <p:nvPr>
            <p:ph type="body" idx="1"/>
          </p:nvPr>
        </p:nvSpPr>
        <p:spPr>
          <a:xfrm>
            <a:off x="458625" y="1117925"/>
            <a:ext cx="5311200" cy="2790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Slide 6">
  <p:cSld name="SECTION_HEADER_1_1_1_1_2_1">
    <p:spTree>
      <p:nvGrpSpPr>
        <p:cNvPr id="1" name="Shape 112"/>
        <p:cNvGrpSpPr/>
        <p:nvPr/>
      </p:nvGrpSpPr>
      <p:grpSpPr>
        <a:xfrm>
          <a:off x="0" y="0"/>
          <a:ext cx="0" cy="0"/>
          <a:chOff x="0" y="0"/>
          <a:chExt cx="0" cy="0"/>
        </a:xfrm>
      </p:grpSpPr>
      <p:sp>
        <p:nvSpPr>
          <p:cNvPr id="113" name="Google Shape;113;p20"/>
          <p:cNvSpPr/>
          <p:nvPr/>
        </p:nvSpPr>
        <p:spPr>
          <a:xfrm>
            <a:off x="1291825" y="0"/>
            <a:ext cx="7852200" cy="5715000"/>
          </a:xfrm>
          <a:prstGeom prst="rect">
            <a:avLst/>
          </a:prstGeom>
          <a:solidFill>
            <a:srgbClr val="EEECE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20"/>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15" name="Google Shape;115;p20"/>
          <p:cNvSpPr txBox="1"/>
          <p:nvPr/>
        </p:nvSpPr>
        <p:spPr>
          <a:xfrm>
            <a:off x="-26400" y="193550"/>
            <a:ext cx="9196800" cy="829500"/>
          </a:xfrm>
          <a:prstGeom prst="rect">
            <a:avLst/>
          </a:prstGeom>
          <a:solidFill>
            <a:srgbClr val="DBAB27"/>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endParaRPr sz="3600" b="0" i="0" u="none" strike="noStrike" cap="none">
              <a:solidFill>
                <a:srgbClr val="FFFFFF"/>
              </a:solidFill>
              <a:latin typeface="Bebas Neue"/>
              <a:ea typeface="Bebas Neue"/>
              <a:cs typeface="Bebas Neue"/>
              <a:sym typeface="Bebas Neue"/>
            </a:endParaRPr>
          </a:p>
        </p:txBody>
      </p:sp>
      <p:sp>
        <p:nvSpPr>
          <p:cNvPr id="116" name="Google Shape;116;p20"/>
          <p:cNvSpPr txBox="1">
            <a:spLocks noGrp="1"/>
          </p:cNvSpPr>
          <p:nvPr>
            <p:ph type="title"/>
          </p:nvPr>
        </p:nvSpPr>
        <p:spPr>
          <a:xfrm>
            <a:off x="11475" y="193550"/>
            <a:ext cx="9144000" cy="829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FFFFFF"/>
              </a:buClr>
              <a:buSzPts val="4300"/>
              <a:buNone/>
              <a:defRPr sz="4300">
                <a:solidFill>
                  <a:srgbClr val="FFFFFF"/>
                </a:solidFill>
              </a:defRPr>
            </a:lvl1pPr>
            <a:lvl2pPr lvl="1" algn="l">
              <a:lnSpc>
                <a:spcPct val="100000"/>
              </a:lnSpc>
              <a:spcBef>
                <a:spcPts val="0"/>
              </a:spcBef>
              <a:spcAft>
                <a:spcPts val="0"/>
              </a:spcAft>
              <a:buSzPts val="2800"/>
              <a:buFont typeface="Bebas Neue"/>
              <a:buNone/>
              <a:defRPr>
                <a:latin typeface="Bebas Neue"/>
                <a:ea typeface="Bebas Neue"/>
                <a:cs typeface="Bebas Neue"/>
                <a:sym typeface="Bebas Neue"/>
              </a:defRPr>
            </a:lvl2pPr>
            <a:lvl3pPr lvl="2" algn="l">
              <a:lnSpc>
                <a:spcPct val="100000"/>
              </a:lnSpc>
              <a:spcBef>
                <a:spcPts val="0"/>
              </a:spcBef>
              <a:spcAft>
                <a:spcPts val="0"/>
              </a:spcAft>
              <a:buSzPts val="2800"/>
              <a:buFont typeface="Bebas Neue"/>
              <a:buNone/>
              <a:defRPr>
                <a:latin typeface="Bebas Neue"/>
                <a:ea typeface="Bebas Neue"/>
                <a:cs typeface="Bebas Neue"/>
                <a:sym typeface="Bebas Neue"/>
              </a:defRPr>
            </a:lvl3pPr>
            <a:lvl4pPr lvl="3" algn="l">
              <a:lnSpc>
                <a:spcPct val="100000"/>
              </a:lnSpc>
              <a:spcBef>
                <a:spcPts val="0"/>
              </a:spcBef>
              <a:spcAft>
                <a:spcPts val="0"/>
              </a:spcAft>
              <a:buSzPts val="2800"/>
              <a:buFont typeface="Bebas Neue"/>
              <a:buNone/>
              <a:defRPr>
                <a:latin typeface="Bebas Neue"/>
                <a:ea typeface="Bebas Neue"/>
                <a:cs typeface="Bebas Neue"/>
                <a:sym typeface="Bebas Neue"/>
              </a:defRPr>
            </a:lvl4pPr>
            <a:lvl5pPr lvl="4" algn="l">
              <a:lnSpc>
                <a:spcPct val="100000"/>
              </a:lnSpc>
              <a:spcBef>
                <a:spcPts val="0"/>
              </a:spcBef>
              <a:spcAft>
                <a:spcPts val="0"/>
              </a:spcAft>
              <a:buSzPts val="2800"/>
              <a:buFont typeface="Bebas Neue"/>
              <a:buNone/>
              <a:defRPr>
                <a:latin typeface="Bebas Neue"/>
                <a:ea typeface="Bebas Neue"/>
                <a:cs typeface="Bebas Neue"/>
                <a:sym typeface="Bebas Neue"/>
              </a:defRPr>
            </a:lvl5pPr>
            <a:lvl6pPr lvl="5" algn="l">
              <a:lnSpc>
                <a:spcPct val="100000"/>
              </a:lnSpc>
              <a:spcBef>
                <a:spcPts val="0"/>
              </a:spcBef>
              <a:spcAft>
                <a:spcPts val="0"/>
              </a:spcAft>
              <a:buSzPts val="2800"/>
              <a:buFont typeface="Bebas Neue"/>
              <a:buNone/>
              <a:defRPr>
                <a:latin typeface="Bebas Neue"/>
                <a:ea typeface="Bebas Neue"/>
                <a:cs typeface="Bebas Neue"/>
                <a:sym typeface="Bebas Neue"/>
              </a:defRPr>
            </a:lvl6pPr>
            <a:lvl7pPr lvl="6" algn="l">
              <a:lnSpc>
                <a:spcPct val="100000"/>
              </a:lnSpc>
              <a:spcBef>
                <a:spcPts val="0"/>
              </a:spcBef>
              <a:spcAft>
                <a:spcPts val="0"/>
              </a:spcAft>
              <a:buSzPts val="2800"/>
              <a:buFont typeface="Bebas Neue"/>
              <a:buNone/>
              <a:defRPr>
                <a:latin typeface="Bebas Neue"/>
                <a:ea typeface="Bebas Neue"/>
                <a:cs typeface="Bebas Neue"/>
                <a:sym typeface="Bebas Neue"/>
              </a:defRPr>
            </a:lvl7pPr>
            <a:lvl8pPr lvl="7" algn="l">
              <a:lnSpc>
                <a:spcPct val="100000"/>
              </a:lnSpc>
              <a:spcBef>
                <a:spcPts val="0"/>
              </a:spcBef>
              <a:spcAft>
                <a:spcPts val="0"/>
              </a:spcAft>
              <a:buSzPts val="2800"/>
              <a:buFont typeface="Bebas Neue"/>
              <a:buNone/>
              <a:defRPr>
                <a:latin typeface="Bebas Neue"/>
                <a:ea typeface="Bebas Neue"/>
                <a:cs typeface="Bebas Neue"/>
                <a:sym typeface="Bebas Neue"/>
              </a:defRPr>
            </a:lvl8pPr>
            <a:lvl9pPr lvl="8" algn="l">
              <a:lnSpc>
                <a:spcPct val="100000"/>
              </a:lnSpc>
              <a:spcBef>
                <a:spcPts val="0"/>
              </a:spcBef>
              <a:spcAft>
                <a:spcPts val="0"/>
              </a:spcAft>
              <a:buSzPts val="2800"/>
              <a:buFont typeface="Bebas Neue"/>
              <a:buNone/>
              <a:defRPr>
                <a:latin typeface="Bebas Neue"/>
                <a:ea typeface="Bebas Neue"/>
                <a:cs typeface="Bebas Neue"/>
                <a:sym typeface="Bebas Neue"/>
              </a:defRPr>
            </a:lvl9pPr>
          </a:lstStyle>
          <a:p>
            <a:endParaRPr/>
          </a:p>
        </p:txBody>
      </p:sp>
      <p:sp>
        <p:nvSpPr>
          <p:cNvPr id="117" name="Google Shape;117;p20"/>
          <p:cNvSpPr txBox="1">
            <a:spLocks noGrp="1"/>
          </p:cNvSpPr>
          <p:nvPr>
            <p:ph type="body" idx="1"/>
          </p:nvPr>
        </p:nvSpPr>
        <p:spPr>
          <a:xfrm>
            <a:off x="458625" y="1117925"/>
            <a:ext cx="5311200" cy="2790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ended Outcomes Slide">
  <p:cSld name="TITLE_AND_BODY_1_1">
    <p:spTree>
      <p:nvGrpSpPr>
        <p:cNvPr id="1" name="Shape 28"/>
        <p:cNvGrpSpPr/>
        <p:nvPr/>
      </p:nvGrpSpPr>
      <p:grpSpPr>
        <a:xfrm>
          <a:off x="0" y="0"/>
          <a:ext cx="0" cy="0"/>
          <a:chOff x="0" y="0"/>
          <a:chExt cx="0" cy="0"/>
        </a:xfrm>
      </p:grpSpPr>
      <p:sp>
        <p:nvSpPr>
          <p:cNvPr id="29" name="Google Shape;29;p4"/>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0" name="Google Shape;30;p4"/>
          <p:cNvSpPr/>
          <p:nvPr/>
        </p:nvSpPr>
        <p:spPr>
          <a:xfrm>
            <a:off x="0" y="135900"/>
            <a:ext cx="5617500" cy="840600"/>
          </a:xfrm>
          <a:prstGeom prst="rect">
            <a:avLst/>
          </a:prstGeom>
          <a:solidFill>
            <a:srgbClr val="DBAB27">
              <a:alpha val="77647"/>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4"/>
          <p:cNvSpPr txBox="1"/>
          <p:nvPr/>
        </p:nvSpPr>
        <p:spPr>
          <a:xfrm>
            <a:off x="1026300" y="135900"/>
            <a:ext cx="4629300" cy="840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5300"/>
              <a:buFont typeface="Arial"/>
              <a:buNone/>
            </a:pPr>
            <a:r>
              <a:rPr lang="en-US" sz="5300" b="0" i="0" u="none" strike="noStrike" cap="none">
                <a:solidFill>
                  <a:schemeClr val="lt1"/>
                </a:solidFill>
                <a:latin typeface="Bebas Neue"/>
                <a:ea typeface="Bebas Neue"/>
                <a:cs typeface="Bebas Neue"/>
                <a:sym typeface="Bebas Neue"/>
              </a:rPr>
              <a:t>INTENDED OUTCOMES</a:t>
            </a:r>
            <a:endParaRPr sz="5300" b="0" i="0" u="none" strike="noStrike" cap="none">
              <a:solidFill>
                <a:schemeClr val="lt1"/>
              </a:solidFill>
              <a:latin typeface="Bebas Neue"/>
              <a:ea typeface="Bebas Neue"/>
              <a:cs typeface="Bebas Neue"/>
              <a:sym typeface="Bebas Neue"/>
            </a:endParaRPr>
          </a:p>
        </p:txBody>
      </p:sp>
      <p:pic>
        <p:nvPicPr>
          <p:cNvPr id="32" name="Google Shape;32;p4"/>
          <p:cNvPicPr preferRelativeResize="0"/>
          <p:nvPr/>
        </p:nvPicPr>
        <p:blipFill rotWithShape="1">
          <a:blip r:embed="rId2">
            <a:alphaModFix/>
          </a:blip>
          <a:srcRect/>
          <a:stretch/>
        </p:blipFill>
        <p:spPr>
          <a:xfrm>
            <a:off x="76200" y="-91650"/>
            <a:ext cx="1206724" cy="1609027"/>
          </a:xfrm>
          <a:prstGeom prst="rect">
            <a:avLst/>
          </a:prstGeom>
          <a:noFill/>
          <a:ln>
            <a:noFill/>
          </a:ln>
          <a:effectLst>
            <a:outerShdw blurRad="57150" dist="19050" dir="5400000" algn="bl" rotWithShape="0">
              <a:srgbClr val="000000">
                <a:alpha val="49411"/>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Slide 2">
  <p:cSld name="MAIN_POINT_1_1_1">
    <p:spTree>
      <p:nvGrpSpPr>
        <p:cNvPr id="1" name="Shape 33"/>
        <p:cNvGrpSpPr/>
        <p:nvPr/>
      </p:nvGrpSpPr>
      <p:grpSpPr>
        <a:xfrm>
          <a:off x="0" y="0"/>
          <a:ext cx="0" cy="0"/>
          <a:chOff x="0" y="0"/>
          <a:chExt cx="0" cy="0"/>
        </a:xfrm>
      </p:grpSpPr>
      <p:sp>
        <p:nvSpPr>
          <p:cNvPr id="34" name="Google Shape;34;p5"/>
          <p:cNvSpPr/>
          <p:nvPr/>
        </p:nvSpPr>
        <p:spPr>
          <a:xfrm>
            <a:off x="1182300" y="900528"/>
            <a:ext cx="6779400" cy="3797400"/>
          </a:xfrm>
          <a:prstGeom prst="rect">
            <a:avLst/>
          </a:prstGeom>
          <a:solidFill>
            <a:srgbClr val="262A63">
              <a:alpha val="89019"/>
            </a:srgbClr>
          </a:solidFill>
          <a:ln w="19050" cap="flat" cmpd="sng">
            <a:solidFill>
              <a:schemeClr val="lt1"/>
            </a:solidFill>
            <a:prstDash val="solid"/>
            <a:round/>
            <a:headEnd type="none" w="sm" len="sm"/>
            <a:tailEnd type="none" w="sm" len="sm"/>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5"/>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6" name="Google Shape;36;p5"/>
          <p:cNvSpPr txBox="1"/>
          <p:nvPr/>
        </p:nvSpPr>
        <p:spPr>
          <a:xfrm>
            <a:off x="781900" y="-237206"/>
            <a:ext cx="1563600" cy="3263100"/>
          </a:xfrm>
          <a:prstGeom prst="rect">
            <a:avLst/>
          </a:prstGeom>
          <a:noFill/>
          <a:ln>
            <a:noFill/>
          </a:ln>
          <a:effectLst>
            <a:outerShdw blurRad="57150" dist="19050" dir="5400000" algn="bl" rotWithShape="0">
              <a:srgbClr val="000000">
                <a:alpha val="49411"/>
              </a:srgbClr>
            </a:outerShdw>
          </a:effectLst>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0"/>
              <a:buFont typeface="Arial"/>
              <a:buNone/>
            </a:pPr>
            <a:r>
              <a:rPr lang="en-US" sz="20000" b="0" i="0" u="none" strike="noStrike" cap="none">
                <a:solidFill>
                  <a:srgbClr val="96DDF8"/>
                </a:solidFill>
                <a:latin typeface="DM Serif Display"/>
                <a:ea typeface="DM Serif Display"/>
                <a:cs typeface="DM Serif Display"/>
                <a:sym typeface="DM Serif Display"/>
              </a:rPr>
              <a:t>“</a:t>
            </a:r>
            <a:endParaRPr sz="20000" b="0" i="0" u="none" strike="noStrike" cap="none">
              <a:solidFill>
                <a:srgbClr val="96DDF8"/>
              </a:solidFill>
              <a:latin typeface="DM Serif Display"/>
              <a:ea typeface="DM Serif Display"/>
              <a:cs typeface="DM Serif Display"/>
              <a:sym typeface="DM Serif Display"/>
            </a:endParaRPr>
          </a:p>
        </p:txBody>
      </p:sp>
      <p:sp>
        <p:nvSpPr>
          <p:cNvPr id="37" name="Google Shape;37;p5"/>
          <p:cNvSpPr txBox="1"/>
          <p:nvPr/>
        </p:nvSpPr>
        <p:spPr>
          <a:xfrm>
            <a:off x="7196275" y="3768939"/>
            <a:ext cx="1146900" cy="3263100"/>
          </a:xfrm>
          <a:prstGeom prst="rect">
            <a:avLst/>
          </a:prstGeom>
          <a:noFill/>
          <a:ln>
            <a:noFill/>
          </a:ln>
          <a:effectLst>
            <a:outerShdw blurRad="57150" dist="19050" dir="5400000" algn="bl" rotWithShape="0">
              <a:srgbClr val="000000">
                <a:alpha val="49411"/>
              </a:srgbClr>
            </a:outerShdw>
          </a:effectLst>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0000"/>
              <a:buFont typeface="Arial"/>
              <a:buNone/>
            </a:pPr>
            <a:r>
              <a:rPr lang="en-US" sz="20000" b="0" i="0" u="none" strike="noStrike" cap="none">
                <a:solidFill>
                  <a:srgbClr val="96DDF8"/>
                </a:solidFill>
                <a:latin typeface="DM Serif Display"/>
                <a:ea typeface="DM Serif Display"/>
                <a:cs typeface="DM Serif Display"/>
                <a:sym typeface="DM Serif Display"/>
              </a:rPr>
              <a:t>”</a:t>
            </a:r>
            <a:endParaRPr sz="20000" b="0" i="0" u="none" strike="noStrike" cap="none">
              <a:solidFill>
                <a:srgbClr val="96DDF8"/>
              </a:solidFill>
              <a:latin typeface="DM Serif Display"/>
              <a:ea typeface="DM Serif Display"/>
              <a:cs typeface="DM Serif Display"/>
              <a:sym typeface="DM Serif Display"/>
            </a:endParaRPr>
          </a:p>
        </p:txBody>
      </p:sp>
      <p:sp>
        <p:nvSpPr>
          <p:cNvPr id="38" name="Google Shape;38;p5"/>
          <p:cNvSpPr/>
          <p:nvPr/>
        </p:nvSpPr>
        <p:spPr>
          <a:xfrm>
            <a:off x="5225125" y="3715514"/>
            <a:ext cx="3073500" cy="491100"/>
          </a:xfrm>
          <a:prstGeom prst="parallelogram">
            <a:avLst>
              <a:gd name="adj" fmla="val 25000"/>
            </a:avLst>
          </a:prstGeom>
          <a:solidFill>
            <a:schemeClr val="lt2"/>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Slide 1">
  <p:cSld name="TITLE_1">
    <p:spTree>
      <p:nvGrpSpPr>
        <p:cNvPr id="1" name="Shape 39"/>
        <p:cNvGrpSpPr/>
        <p:nvPr/>
      </p:nvGrpSpPr>
      <p:grpSpPr>
        <a:xfrm>
          <a:off x="0" y="0"/>
          <a:ext cx="0" cy="0"/>
          <a:chOff x="0" y="0"/>
          <a:chExt cx="0" cy="0"/>
        </a:xfrm>
      </p:grpSpPr>
      <p:sp>
        <p:nvSpPr>
          <p:cNvPr id="40" name="Google Shape;40;p6"/>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1" name="Google Shape;41;p6"/>
          <p:cNvSpPr/>
          <p:nvPr/>
        </p:nvSpPr>
        <p:spPr>
          <a:xfrm>
            <a:off x="0" y="1634300"/>
            <a:ext cx="6629400" cy="1195800"/>
          </a:xfrm>
          <a:prstGeom prst="rect">
            <a:avLst/>
          </a:prstGeom>
          <a:solidFill>
            <a:srgbClr val="262A63">
              <a:alpha val="93333"/>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6"/>
          <p:cNvSpPr txBox="1">
            <a:spLocks noGrp="1"/>
          </p:cNvSpPr>
          <p:nvPr>
            <p:ph type="ctrTitle"/>
          </p:nvPr>
        </p:nvSpPr>
        <p:spPr>
          <a:xfrm>
            <a:off x="0" y="1643825"/>
            <a:ext cx="7240800" cy="1195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5200"/>
              <a:buNone/>
              <a:defRPr sz="5200">
                <a:solidFill>
                  <a:schemeClr val="lt1"/>
                </a:solidFill>
              </a:defRPr>
            </a:lvl1pPr>
            <a:lvl2pPr lvl="1" algn="ctr">
              <a:lnSpc>
                <a:spcPct val="100000"/>
              </a:lnSpc>
              <a:spcBef>
                <a:spcPts val="0"/>
              </a:spcBef>
              <a:spcAft>
                <a:spcPts val="0"/>
              </a:spcAft>
              <a:buSzPts val="5700"/>
              <a:buNone/>
              <a:defRPr sz="5700"/>
            </a:lvl2pPr>
            <a:lvl3pPr lvl="2" algn="ctr">
              <a:lnSpc>
                <a:spcPct val="100000"/>
              </a:lnSpc>
              <a:spcBef>
                <a:spcPts val="0"/>
              </a:spcBef>
              <a:spcAft>
                <a:spcPts val="0"/>
              </a:spcAft>
              <a:buSzPts val="5700"/>
              <a:buNone/>
              <a:defRPr sz="5700"/>
            </a:lvl3pPr>
            <a:lvl4pPr lvl="3" algn="ctr">
              <a:lnSpc>
                <a:spcPct val="100000"/>
              </a:lnSpc>
              <a:spcBef>
                <a:spcPts val="0"/>
              </a:spcBef>
              <a:spcAft>
                <a:spcPts val="0"/>
              </a:spcAft>
              <a:buSzPts val="5700"/>
              <a:buNone/>
              <a:defRPr sz="5700"/>
            </a:lvl4pPr>
            <a:lvl5pPr lvl="4" algn="ctr">
              <a:lnSpc>
                <a:spcPct val="100000"/>
              </a:lnSpc>
              <a:spcBef>
                <a:spcPts val="0"/>
              </a:spcBef>
              <a:spcAft>
                <a:spcPts val="0"/>
              </a:spcAft>
              <a:buSzPts val="5700"/>
              <a:buNone/>
              <a:defRPr sz="5700"/>
            </a:lvl5pPr>
            <a:lvl6pPr lvl="5" algn="ctr">
              <a:lnSpc>
                <a:spcPct val="100000"/>
              </a:lnSpc>
              <a:spcBef>
                <a:spcPts val="0"/>
              </a:spcBef>
              <a:spcAft>
                <a:spcPts val="0"/>
              </a:spcAft>
              <a:buSzPts val="5700"/>
              <a:buNone/>
              <a:defRPr sz="5700"/>
            </a:lvl6pPr>
            <a:lvl7pPr lvl="6" algn="ctr">
              <a:lnSpc>
                <a:spcPct val="100000"/>
              </a:lnSpc>
              <a:spcBef>
                <a:spcPts val="0"/>
              </a:spcBef>
              <a:spcAft>
                <a:spcPts val="0"/>
              </a:spcAft>
              <a:buSzPts val="5700"/>
              <a:buNone/>
              <a:defRPr sz="5700"/>
            </a:lvl7pPr>
            <a:lvl8pPr lvl="7" algn="ctr">
              <a:lnSpc>
                <a:spcPct val="100000"/>
              </a:lnSpc>
              <a:spcBef>
                <a:spcPts val="0"/>
              </a:spcBef>
              <a:spcAft>
                <a:spcPts val="0"/>
              </a:spcAft>
              <a:buSzPts val="5700"/>
              <a:buNone/>
              <a:defRPr sz="5700"/>
            </a:lvl8pPr>
            <a:lvl9pPr lvl="8" algn="ctr">
              <a:lnSpc>
                <a:spcPct val="100000"/>
              </a:lnSpc>
              <a:spcBef>
                <a:spcPts val="0"/>
              </a:spcBef>
              <a:spcAft>
                <a:spcPts val="0"/>
              </a:spcAft>
              <a:buSzPts val="5700"/>
              <a:buNone/>
              <a:defRPr sz="5700"/>
            </a:lvl9pPr>
          </a:lstStyle>
          <a:p>
            <a:endParaRPr/>
          </a:p>
        </p:txBody>
      </p:sp>
      <p:sp>
        <p:nvSpPr>
          <p:cNvPr id="43" name="Google Shape;43;p6"/>
          <p:cNvSpPr/>
          <p:nvPr/>
        </p:nvSpPr>
        <p:spPr>
          <a:xfrm>
            <a:off x="-255300" y="2830100"/>
            <a:ext cx="5998800" cy="653400"/>
          </a:xfrm>
          <a:prstGeom prst="parallelogram">
            <a:avLst>
              <a:gd name="adj" fmla="val 25000"/>
            </a:avLst>
          </a:prstGeom>
          <a:solidFill>
            <a:srgbClr val="DBAB27">
              <a:alpha val="77647"/>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6"/>
          <p:cNvSpPr txBox="1">
            <a:spLocks noGrp="1"/>
          </p:cNvSpPr>
          <p:nvPr>
            <p:ph type="subTitle" idx="1"/>
          </p:nvPr>
        </p:nvSpPr>
        <p:spPr>
          <a:xfrm>
            <a:off x="48850" y="2830100"/>
            <a:ext cx="5532900" cy="653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rgbClr val="000000"/>
              </a:buClr>
              <a:buSzPts val="2400"/>
              <a:buFont typeface="DM Serif Display"/>
              <a:buNone/>
              <a:defRPr sz="2400">
                <a:solidFill>
                  <a:srgbClr val="000000"/>
                </a:solidFill>
                <a:latin typeface="DM Serif Display"/>
                <a:ea typeface="DM Serif Display"/>
                <a:cs typeface="DM Serif Display"/>
                <a:sym typeface="DM Serif Display"/>
              </a:defRPr>
            </a:lvl1pPr>
            <a:lvl2pPr lvl="1"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2pPr>
            <a:lvl3pPr lvl="2"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3pPr>
            <a:lvl4pPr lvl="3"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4pPr>
            <a:lvl5pPr lvl="4"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5pPr>
            <a:lvl6pPr lvl="5"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6pPr>
            <a:lvl7pPr lvl="6"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7pPr>
            <a:lvl8pPr lvl="7"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8pPr>
            <a:lvl9pPr lvl="8" algn="ctr">
              <a:lnSpc>
                <a:spcPct val="100000"/>
              </a:lnSpc>
              <a:spcBef>
                <a:spcPts val="0"/>
              </a:spcBef>
              <a:spcAft>
                <a:spcPts val="0"/>
              </a:spcAft>
              <a:buSzPts val="2800"/>
              <a:buFont typeface="DM Serif Display"/>
              <a:buNone/>
              <a:defRPr sz="2800">
                <a:latin typeface="DM Serif Display"/>
                <a:ea typeface="DM Serif Display"/>
                <a:cs typeface="DM Serif Display"/>
                <a:sym typeface="DM Serif Display"/>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352425" y="333900"/>
            <a:ext cx="5818800" cy="664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4" name="Google Shape;54;p8"/>
          <p:cNvSpPr txBox="1">
            <a:spLocks noGrp="1"/>
          </p:cNvSpPr>
          <p:nvPr>
            <p:ph type="body" idx="1"/>
          </p:nvPr>
        </p:nvSpPr>
        <p:spPr>
          <a:xfrm>
            <a:off x="352425" y="934275"/>
            <a:ext cx="5294700" cy="27813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55" name="Google Shape;55;p8"/>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6" name="Google Shape;56;p8"/>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7" name="Google Shape;57;p8"/>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lide">
  <p:cSld name="SECTION_HEADER_1_1">
    <p:spTree>
      <p:nvGrpSpPr>
        <p:cNvPr id="1" name="Shape 66"/>
        <p:cNvGrpSpPr/>
        <p:nvPr/>
      </p:nvGrpSpPr>
      <p:grpSpPr>
        <a:xfrm>
          <a:off x="0" y="0"/>
          <a:ext cx="0" cy="0"/>
          <a:chOff x="0" y="0"/>
          <a:chExt cx="0" cy="0"/>
        </a:xfrm>
      </p:grpSpPr>
      <p:sp>
        <p:nvSpPr>
          <p:cNvPr id="67" name="Google Shape;67;p10"/>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68" name="Google Shape;68;p10"/>
          <p:cNvSpPr/>
          <p:nvPr/>
        </p:nvSpPr>
        <p:spPr>
          <a:xfrm>
            <a:off x="1318600" y="0"/>
            <a:ext cx="7825500" cy="5715000"/>
          </a:xfrm>
          <a:prstGeom prst="rect">
            <a:avLst/>
          </a:prstGeom>
          <a:solidFill>
            <a:srgbClr val="EEECE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Slide 2">
  <p:cSld name="TITLE_AND_BODY_1_3">
    <p:spTree>
      <p:nvGrpSpPr>
        <p:cNvPr id="1" name="Shape 69"/>
        <p:cNvGrpSpPr/>
        <p:nvPr/>
      </p:nvGrpSpPr>
      <p:grpSpPr>
        <a:xfrm>
          <a:off x="0" y="0"/>
          <a:ext cx="0" cy="0"/>
          <a:chOff x="0" y="0"/>
          <a:chExt cx="0" cy="0"/>
        </a:xfrm>
      </p:grpSpPr>
      <p:sp>
        <p:nvSpPr>
          <p:cNvPr id="70" name="Google Shape;70;p11"/>
          <p:cNvSpPr txBox="1">
            <a:spLocks noGrp="1"/>
          </p:cNvSpPr>
          <p:nvPr>
            <p:ph type="body" idx="1"/>
          </p:nvPr>
        </p:nvSpPr>
        <p:spPr>
          <a:xfrm>
            <a:off x="527050" y="1328975"/>
            <a:ext cx="6832800" cy="3833400"/>
          </a:xfrm>
          <a:prstGeom prst="rect">
            <a:avLst/>
          </a:prstGeom>
          <a:noFill/>
          <a:ln>
            <a:noFill/>
          </a:ln>
        </p:spPr>
        <p:txBody>
          <a:bodyPr spcFirstLastPara="1" wrap="square" lIns="91425" tIns="91425" rIns="91425" bIns="91425" anchor="t" anchorCtr="0">
            <a:normAutofit/>
          </a:bodyPr>
          <a:lstStyle>
            <a:lvl1pPr marL="457200" lvl="0" indent="-342900" algn="l">
              <a:lnSpc>
                <a:spcPct val="100000"/>
              </a:lnSpc>
              <a:spcBef>
                <a:spcPts val="0"/>
              </a:spcBef>
              <a:spcAft>
                <a:spcPts val="0"/>
              </a:spcAft>
              <a:buClr>
                <a:schemeClr val="dk1"/>
              </a:buClr>
              <a:buSzPts val="1800"/>
              <a:buFont typeface="DM Serif Display"/>
              <a:buChar char="●"/>
              <a:defRPr sz="1800">
                <a:solidFill>
                  <a:schemeClr val="dk1"/>
                </a:solidFill>
                <a:latin typeface="DM Serif Display"/>
                <a:ea typeface="DM Serif Display"/>
                <a:cs typeface="DM Serif Display"/>
                <a:sym typeface="DM Serif Display"/>
              </a:defRPr>
            </a:lvl1pPr>
            <a:lvl2pPr marL="914400" lvl="1"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2pPr>
            <a:lvl3pPr marL="1371600" lvl="2"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3pPr>
            <a:lvl4pPr marL="1828800" lvl="3"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4pPr>
            <a:lvl5pPr marL="2286000" lvl="4"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5pPr>
            <a:lvl6pPr marL="2743200" lvl="5"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6pPr>
            <a:lvl7pPr marL="3200400" lvl="6"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7pPr>
            <a:lvl8pPr marL="3657600" lvl="7"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8pPr>
            <a:lvl9pPr marL="4114800" lvl="8" indent="-317500" algn="l">
              <a:lnSpc>
                <a:spcPct val="100000"/>
              </a:lnSpc>
              <a:spcBef>
                <a:spcPts val="1000"/>
              </a:spcBef>
              <a:spcAft>
                <a:spcPts val="100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9pPr>
          </a:lstStyle>
          <a:p>
            <a:endParaRPr/>
          </a:p>
        </p:txBody>
      </p:sp>
      <p:sp>
        <p:nvSpPr>
          <p:cNvPr id="71" name="Google Shape;71;p11"/>
          <p:cNvSpPr/>
          <p:nvPr/>
        </p:nvSpPr>
        <p:spPr>
          <a:xfrm>
            <a:off x="0" y="92500"/>
            <a:ext cx="9144000" cy="1106400"/>
          </a:xfrm>
          <a:prstGeom prst="rect">
            <a:avLst/>
          </a:prstGeom>
          <a:solidFill>
            <a:srgbClr val="262A63">
              <a:alpha val="93725"/>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11"/>
          <p:cNvSpPr txBox="1">
            <a:spLocks noGrp="1"/>
          </p:cNvSpPr>
          <p:nvPr>
            <p:ph type="title"/>
          </p:nvPr>
        </p:nvSpPr>
        <p:spPr>
          <a:xfrm>
            <a:off x="0" y="297100"/>
            <a:ext cx="9073800" cy="697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5600"/>
              <a:buNone/>
              <a:defRPr sz="5600">
                <a:solidFill>
                  <a:schemeClr val="lt1"/>
                </a:solidFill>
              </a:defRPr>
            </a:lvl1pPr>
            <a:lvl2pPr lvl="1" algn="ctr">
              <a:lnSpc>
                <a:spcPct val="100000"/>
              </a:lnSpc>
              <a:spcBef>
                <a:spcPts val="0"/>
              </a:spcBef>
              <a:spcAft>
                <a:spcPts val="0"/>
              </a:spcAft>
              <a:buSzPts val="4000"/>
              <a:buNone/>
              <a:defRPr sz="4000"/>
            </a:lvl2pPr>
            <a:lvl3pPr lvl="2" algn="ctr">
              <a:lnSpc>
                <a:spcPct val="100000"/>
              </a:lnSpc>
              <a:spcBef>
                <a:spcPts val="0"/>
              </a:spcBef>
              <a:spcAft>
                <a:spcPts val="0"/>
              </a:spcAft>
              <a:buSzPts val="4000"/>
              <a:buNone/>
              <a:defRPr sz="4000"/>
            </a:lvl3pPr>
            <a:lvl4pPr lvl="3" algn="ctr">
              <a:lnSpc>
                <a:spcPct val="100000"/>
              </a:lnSpc>
              <a:spcBef>
                <a:spcPts val="0"/>
              </a:spcBef>
              <a:spcAft>
                <a:spcPts val="0"/>
              </a:spcAft>
              <a:buSzPts val="4000"/>
              <a:buNone/>
              <a:defRPr sz="4000"/>
            </a:lvl4pPr>
            <a:lvl5pPr lvl="4" algn="ctr">
              <a:lnSpc>
                <a:spcPct val="100000"/>
              </a:lnSpc>
              <a:spcBef>
                <a:spcPts val="0"/>
              </a:spcBef>
              <a:spcAft>
                <a:spcPts val="0"/>
              </a:spcAft>
              <a:buSzPts val="4000"/>
              <a:buNone/>
              <a:defRPr sz="4000"/>
            </a:lvl5pPr>
            <a:lvl6pPr lvl="5" algn="ctr">
              <a:lnSpc>
                <a:spcPct val="100000"/>
              </a:lnSpc>
              <a:spcBef>
                <a:spcPts val="0"/>
              </a:spcBef>
              <a:spcAft>
                <a:spcPts val="0"/>
              </a:spcAft>
              <a:buSzPts val="4000"/>
              <a:buNone/>
              <a:defRPr sz="4000"/>
            </a:lvl6pPr>
            <a:lvl7pPr lvl="6" algn="ctr">
              <a:lnSpc>
                <a:spcPct val="100000"/>
              </a:lnSpc>
              <a:spcBef>
                <a:spcPts val="0"/>
              </a:spcBef>
              <a:spcAft>
                <a:spcPts val="0"/>
              </a:spcAft>
              <a:buSzPts val="4000"/>
              <a:buNone/>
              <a:defRPr sz="4000"/>
            </a:lvl7pPr>
            <a:lvl8pPr lvl="7" algn="ctr">
              <a:lnSpc>
                <a:spcPct val="100000"/>
              </a:lnSpc>
              <a:spcBef>
                <a:spcPts val="0"/>
              </a:spcBef>
              <a:spcAft>
                <a:spcPts val="0"/>
              </a:spcAft>
              <a:buSzPts val="4000"/>
              <a:buNone/>
              <a:defRPr sz="4000"/>
            </a:lvl8pPr>
            <a:lvl9pPr lvl="8" algn="ctr">
              <a:lnSpc>
                <a:spcPct val="100000"/>
              </a:lnSpc>
              <a:spcBef>
                <a:spcPts val="0"/>
              </a:spcBef>
              <a:spcAft>
                <a:spcPts val="0"/>
              </a:spcAft>
              <a:buSzPts val="4000"/>
              <a:buNone/>
              <a:defRPr sz="4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Slide 3">
  <p:cSld name="TITLE_AND_BODY_1_3_1">
    <p:spTree>
      <p:nvGrpSpPr>
        <p:cNvPr id="1" name="Shape 73"/>
        <p:cNvGrpSpPr/>
        <p:nvPr/>
      </p:nvGrpSpPr>
      <p:grpSpPr>
        <a:xfrm>
          <a:off x="0" y="0"/>
          <a:ext cx="0" cy="0"/>
          <a:chOff x="0" y="0"/>
          <a:chExt cx="0" cy="0"/>
        </a:xfrm>
      </p:grpSpPr>
      <p:sp>
        <p:nvSpPr>
          <p:cNvPr id="74" name="Google Shape;74;p12"/>
          <p:cNvSpPr txBox="1">
            <a:spLocks noGrp="1"/>
          </p:cNvSpPr>
          <p:nvPr>
            <p:ph type="body" idx="1"/>
          </p:nvPr>
        </p:nvSpPr>
        <p:spPr>
          <a:xfrm>
            <a:off x="527050" y="1328975"/>
            <a:ext cx="6832800" cy="3833400"/>
          </a:xfrm>
          <a:prstGeom prst="rect">
            <a:avLst/>
          </a:prstGeom>
          <a:noFill/>
          <a:ln>
            <a:noFill/>
          </a:ln>
        </p:spPr>
        <p:txBody>
          <a:bodyPr spcFirstLastPara="1" wrap="square" lIns="91425" tIns="91425" rIns="91425" bIns="91425" anchor="t" anchorCtr="0">
            <a:normAutofit/>
          </a:bodyPr>
          <a:lstStyle>
            <a:lvl1pPr marL="457200" lvl="0" indent="-342900" algn="l">
              <a:lnSpc>
                <a:spcPct val="100000"/>
              </a:lnSpc>
              <a:spcBef>
                <a:spcPts val="0"/>
              </a:spcBef>
              <a:spcAft>
                <a:spcPts val="0"/>
              </a:spcAft>
              <a:buClr>
                <a:schemeClr val="dk1"/>
              </a:buClr>
              <a:buSzPts val="1800"/>
              <a:buFont typeface="DM Serif Display"/>
              <a:buChar char="●"/>
              <a:defRPr sz="1800">
                <a:solidFill>
                  <a:schemeClr val="dk1"/>
                </a:solidFill>
                <a:latin typeface="DM Serif Display"/>
                <a:ea typeface="DM Serif Display"/>
                <a:cs typeface="DM Serif Display"/>
                <a:sym typeface="DM Serif Display"/>
              </a:defRPr>
            </a:lvl1pPr>
            <a:lvl2pPr marL="914400" lvl="1"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2pPr>
            <a:lvl3pPr marL="1371600" lvl="2"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3pPr>
            <a:lvl4pPr marL="1828800" lvl="3"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4pPr>
            <a:lvl5pPr marL="2286000" lvl="4"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5pPr>
            <a:lvl6pPr marL="2743200" lvl="5"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6pPr>
            <a:lvl7pPr marL="3200400" lvl="6"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7pPr>
            <a:lvl8pPr marL="3657600" lvl="7" indent="-317500" algn="l">
              <a:lnSpc>
                <a:spcPct val="100000"/>
              </a:lnSpc>
              <a:spcBef>
                <a:spcPts val="1000"/>
              </a:spcBef>
              <a:spcAft>
                <a:spcPts val="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8pPr>
            <a:lvl9pPr marL="4114800" lvl="8" indent="-317500" algn="l">
              <a:lnSpc>
                <a:spcPct val="100000"/>
              </a:lnSpc>
              <a:spcBef>
                <a:spcPts val="1000"/>
              </a:spcBef>
              <a:spcAft>
                <a:spcPts val="1000"/>
              </a:spcAft>
              <a:buClr>
                <a:schemeClr val="dk1"/>
              </a:buClr>
              <a:buSzPts val="1400"/>
              <a:buFont typeface="DM Serif Display"/>
              <a:buChar char="■"/>
              <a:defRPr>
                <a:solidFill>
                  <a:schemeClr val="dk1"/>
                </a:solidFill>
                <a:latin typeface="DM Serif Display"/>
                <a:ea typeface="DM Serif Display"/>
                <a:cs typeface="DM Serif Display"/>
                <a:sym typeface="DM Serif Display"/>
              </a:defRPr>
            </a:lvl9pPr>
          </a:lstStyle>
          <a:p>
            <a:endParaRPr/>
          </a:p>
        </p:txBody>
      </p:sp>
      <p:sp>
        <p:nvSpPr>
          <p:cNvPr id="75" name="Google Shape;75;p12"/>
          <p:cNvSpPr/>
          <p:nvPr/>
        </p:nvSpPr>
        <p:spPr>
          <a:xfrm>
            <a:off x="0" y="92500"/>
            <a:ext cx="9144000" cy="1106400"/>
          </a:xfrm>
          <a:prstGeom prst="rect">
            <a:avLst/>
          </a:prstGeom>
          <a:solidFill>
            <a:srgbClr val="DBAB27">
              <a:alpha val="77647"/>
            </a:srgbClr>
          </a:solidFill>
          <a:ln>
            <a:noFill/>
          </a:ln>
          <a:effectLst>
            <a:outerShdw blurRad="57150" dist="19050" dir="5400000" algn="bl" rotWithShape="0">
              <a:srgbClr val="000000">
                <a:alpha val="49411"/>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2"/>
          <p:cNvSpPr txBox="1">
            <a:spLocks noGrp="1"/>
          </p:cNvSpPr>
          <p:nvPr>
            <p:ph type="title"/>
          </p:nvPr>
        </p:nvSpPr>
        <p:spPr>
          <a:xfrm>
            <a:off x="0" y="297100"/>
            <a:ext cx="9073800" cy="697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5600"/>
              <a:buNone/>
              <a:defRPr sz="5600">
                <a:solidFill>
                  <a:schemeClr val="lt1"/>
                </a:solidFill>
              </a:defRPr>
            </a:lvl1pPr>
            <a:lvl2pPr lvl="1" algn="ctr">
              <a:lnSpc>
                <a:spcPct val="100000"/>
              </a:lnSpc>
              <a:spcBef>
                <a:spcPts val="0"/>
              </a:spcBef>
              <a:spcAft>
                <a:spcPts val="0"/>
              </a:spcAft>
              <a:buSzPts val="4000"/>
              <a:buNone/>
              <a:defRPr sz="4000"/>
            </a:lvl2pPr>
            <a:lvl3pPr lvl="2" algn="ctr">
              <a:lnSpc>
                <a:spcPct val="100000"/>
              </a:lnSpc>
              <a:spcBef>
                <a:spcPts val="0"/>
              </a:spcBef>
              <a:spcAft>
                <a:spcPts val="0"/>
              </a:spcAft>
              <a:buSzPts val="4000"/>
              <a:buNone/>
              <a:defRPr sz="4000"/>
            </a:lvl3pPr>
            <a:lvl4pPr lvl="3" algn="ctr">
              <a:lnSpc>
                <a:spcPct val="100000"/>
              </a:lnSpc>
              <a:spcBef>
                <a:spcPts val="0"/>
              </a:spcBef>
              <a:spcAft>
                <a:spcPts val="0"/>
              </a:spcAft>
              <a:buSzPts val="4000"/>
              <a:buNone/>
              <a:defRPr sz="4000"/>
            </a:lvl4pPr>
            <a:lvl5pPr lvl="4" algn="ctr">
              <a:lnSpc>
                <a:spcPct val="100000"/>
              </a:lnSpc>
              <a:spcBef>
                <a:spcPts val="0"/>
              </a:spcBef>
              <a:spcAft>
                <a:spcPts val="0"/>
              </a:spcAft>
              <a:buSzPts val="4000"/>
              <a:buNone/>
              <a:defRPr sz="4000"/>
            </a:lvl5pPr>
            <a:lvl6pPr lvl="5" algn="ctr">
              <a:lnSpc>
                <a:spcPct val="100000"/>
              </a:lnSpc>
              <a:spcBef>
                <a:spcPts val="0"/>
              </a:spcBef>
              <a:spcAft>
                <a:spcPts val="0"/>
              </a:spcAft>
              <a:buSzPts val="4000"/>
              <a:buNone/>
              <a:defRPr sz="4000"/>
            </a:lvl6pPr>
            <a:lvl7pPr lvl="6" algn="ctr">
              <a:lnSpc>
                <a:spcPct val="100000"/>
              </a:lnSpc>
              <a:spcBef>
                <a:spcPts val="0"/>
              </a:spcBef>
              <a:spcAft>
                <a:spcPts val="0"/>
              </a:spcAft>
              <a:buSzPts val="4000"/>
              <a:buNone/>
              <a:defRPr sz="4000"/>
            </a:lvl7pPr>
            <a:lvl8pPr lvl="7" algn="ctr">
              <a:lnSpc>
                <a:spcPct val="100000"/>
              </a:lnSpc>
              <a:spcBef>
                <a:spcPts val="0"/>
              </a:spcBef>
              <a:spcAft>
                <a:spcPts val="0"/>
              </a:spcAft>
              <a:buSzPts val="4000"/>
              <a:buNone/>
              <a:defRPr sz="4000"/>
            </a:lvl8pPr>
            <a:lvl9pPr lvl="8" algn="ctr">
              <a:lnSpc>
                <a:spcPct val="100000"/>
              </a:lnSpc>
              <a:spcBef>
                <a:spcPts val="0"/>
              </a:spcBef>
              <a:spcAft>
                <a:spcPts val="0"/>
              </a:spcAft>
              <a:buSzPts val="4000"/>
              <a:buNone/>
              <a:defRPr sz="4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plit Slide 3">
  <p:cSld name="SECTION_TITLE_AND_DESCRIPTION_1_1">
    <p:spTree>
      <p:nvGrpSpPr>
        <p:cNvPr id="1" name="Shape 77"/>
        <p:cNvGrpSpPr/>
        <p:nvPr/>
      </p:nvGrpSpPr>
      <p:grpSpPr>
        <a:xfrm>
          <a:off x="0" y="0"/>
          <a:ext cx="0" cy="0"/>
          <a:chOff x="0" y="0"/>
          <a:chExt cx="0" cy="0"/>
        </a:xfrm>
      </p:grpSpPr>
      <p:sp>
        <p:nvSpPr>
          <p:cNvPr id="78" name="Google Shape;78;p13"/>
          <p:cNvSpPr/>
          <p:nvPr/>
        </p:nvSpPr>
        <p:spPr>
          <a:xfrm>
            <a:off x="4572000" y="-139"/>
            <a:ext cx="4572000" cy="5715000"/>
          </a:xfrm>
          <a:prstGeom prst="rect">
            <a:avLst/>
          </a:prstGeom>
          <a:solidFill>
            <a:srgbClr val="DBAB2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13"/>
          <p:cNvSpPr txBox="1">
            <a:spLocks noGrp="1"/>
          </p:cNvSpPr>
          <p:nvPr>
            <p:ph type="title"/>
          </p:nvPr>
        </p:nvSpPr>
        <p:spPr>
          <a:xfrm>
            <a:off x="265500" y="1370194"/>
            <a:ext cx="4045200" cy="1647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80" name="Google Shape;80;p13"/>
          <p:cNvSpPr txBox="1">
            <a:spLocks noGrp="1"/>
          </p:cNvSpPr>
          <p:nvPr>
            <p:ph type="subTitle" idx="1"/>
          </p:nvPr>
        </p:nvSpPr>
        <p:spPr>
          <a:xfrm>
            <a:off x="265500" y="3114528"/>
            <a:ext cx="4045200" cy="13722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rgbClr val="000000"/>
              </a:buClr>
              <a:buSzPts val="2100"/>
              <a:buNone/>
              <a:defRPr sz="2100">
                <a:solidFill>
                  <a:srgbClr val="000000"/>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1" name="Google Shape;81;p13"/>
          <p:cNvSpPr txBox="1">
            <a:spLocks noGrp="1"/>
          </p:cNvSpPr>
          <p:nvPr>
            <p:ph type="body" idx="2"/>
          </p:nvPr>
        </p:nvSpPr>
        <p:spPr>
          <a:xfrm>
            <a:off x="4939500" y="804528"/>
            <a:ext cx="3837000" cy="41058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Font typeface="DM Serif Display"/>
              <a:buChar char="●"/>
              <a:defRPr>
                <a:solidFill>
                  <a:schemeClr val="lt1"/>
                </a:solidFill>
                <a:latin typeface="DM Serif Display"/>
                <a:ea typeface="DM Serif Display"/>
                <a:cs typeface="DM Serif Display"/>
                <a:sym typeface="DM Serif Display"/>
              </a:defRPr>
            </a:lvl1pPr>
            <a:lvl2pPr marL="914400" lvl="1"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2pPr>
            <a:lvl3pPr marL="1371600" lvl="2"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3pPr>
            <a:lvl4pPr marL="1828800" lvl="3"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4pPr>
            <a:lvl5pPr marL="2286000" lvl="4"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5pPr>
            <a:lvl6pPr marL="2743200" lvl="5"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6pPr>
            <a:lvl7pPr marL="3200400" lvl="6"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7pPr>
            <a:lvl8pPr marL="3657600" lvl="7"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8pPr>
            <a:lvl9pPr marL="4114800" lvl="8" indent="-317500" algn="l">
              <a:lnSpc>
                <a:spcPct val="115000"/>
              </a:lnSpc>
              <a:spcBef>
                <a:spcPts val="0"/>
              </a:spcBef>
              <a:spcAft>
                <a:spcPts val="0"/>
              </a:spcAft>
              <a:buClr>
                <a:schemeClr val="lt1"/>
              </a:buClr>
              <a:buSzPts val="1400"/>
              <a:buFont typeface="DM Serif Display"/>
              <a:buChar char="■"/>
              <a:defRPr>
                <a:solidFill>
                  <a:schemeClr val="lt1"/>
                </a:solidFill>
                <a:latin typeface="DM Serif Display"/>
                <a:ea typeface="DM Serif Display"/>
                <a:cs typeface="DM Serif Display"/>
                <a:sym typeface="DM Serif Display"/>
              </a:defRPr>
            </a:lvl9pPr>
          </a:lstStyle>
          <a:p>
            <a:endParaRPr/>
          </a:p>
        </p:txBody>
      </p:sp>
      <p:sp>
        <p:nvSpPr>
          <p:cNvPr id="82" name="Google Shape;82;p13"/>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EECE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52425" y="333900"/>
            <a:ext cx="5818800" cy="664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3000"/>
              <a:buFont typeface="Bebas Neue"/>
              <a:buNone/>
              <a:defRPr sz="3000" b="0" i="0" u="none" strike="noStrike" cap="none">
                <a:solidFill>
                  <a:srgbClr val="000000"/>
                </a:solidFill>
                <a:latin typeface="Bebas Neue"/>
                <a:ea typeface="Bebas Neue"/>
                <a:cs typeface="Bebas Neue"/>
                <a:sym typeface="Bebas Neue"/>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52425" y="934275"/>
            <a:ext cx="5294700" cy="27813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000000"/>
              </a:buClr>
              <a:buSzPts val="1800"/>
              <a:buFont typeface="DM Serif Display"/>
              <a:buChar char="●"/>
              <a:defRPr sz="1800" b="0" i="0" u="none" strike="noStrike" cap="none">
                <a:solidFill>
                  <a:srgbClr val="000000"/>
                </a:solidFill>
                <a:latin typeface="DM Serif Display"/>
                <a:ea typeface="DM Serif Display"/>
                <a:cs typeface="DM Serif Display"/>
                <a:sym typeface="DM Serif Display"/>
              </a:defRPr>
            </a:lvl1pPr>
            <a:lvl2pPr marL="914400" marR="0" lvl="1"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2pPr>
            <a:lvl3pPr marL="1371600" marR="0" lvl="2"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3pPr>
            <a:lvl4pPr marL="1828800" marR="0" lvl="3"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4pPr>
            <a:lvl5pPr marL="2286000" marR="0" lvl="4"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5pPr>
            <a:lvl6pPr marL="2743200" marR="0" lvl="5"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6pPr>
            <a:lvl7pPr marL="3200400" marR="0" lvl="6"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7pPr>
            <a:lvl8pPr marL="3657600" marR="0" lvl="7"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8pPr>
            <a:lvl9pPr marL="4114800" marR="0" lvl="8" indent="-317500" algn="l" rtl="0">
              <a:lnSpc>
                <a:spcPct val="115000"/>
              </a:lnSpc>
              <a:spcBef>
                <a:spcPts val="0"/>
              </a:spcBef>
              <a:spcAft>
                <a:spcPts val="0"/>
              </a:spcAft>
              <a:buClr>
                <a:srgbClr val="000000"/>
              </a:buClr>
              <a:buSzPts val="1400"/>
              <a:buFont typeface="DM Serif Display"/>
              <a:buChar char="■"/>
              <a:defRPr sz="1400" b="0" i="0" u="none" strike="noStrike" cap="none">
                <a:solidFill>
                  <a:srgbClr val="000000"/>
                </a:solidFill>
                <a:latin typeface="DM Serif Display"/>
                <a:ea typeface="DM Serif Display"/>
                <a:cs typeface="DM Serif Display"/>
                <a:sym typeface="DM Serif Display"/>
              </a:defRPr>
            </a:lvl9pPr>
          </a:lstStyle>
          <a:p>
            <a:endParaRPr/>
          </a:p>
        </p:txBody>
      </p:sp>
      <p:sp>
        <p:nvSpPr>
          <p:cNvPr id="8" name="Google Shape;8;p1"/>
          <p:cNvSpPr/>
          <p:nvPr/>
        </p:nvSpPr>
        <p:spPr>
          <a:xfrm rot="10800000" flipH="1">
            <a:off x="6881638" y="-930"/>
            <a:ext cx="1523048" cy="4416553"/>
          </a:xfrm>
          <a:custGeom>
            <a:avLst/>
            <a:gdLst/>
            <a:ahLst/>
            <a:cxnLst/>
            <a:rect l="l" t="t" r="r" b="b"/>
            <a:pathLst>
              <a:path w="1485900" h="5257801" extrusionOk="0">
                <a:moveTo>
                  <a:pt x="0" y="5257801"/>
                </a:moveTo>
                <a:lnTo>
                  <a:pt x="1476375" y="0"/>
                </a:lnTo>
                <a:lnTo>
                  <a:pt x="1485900" y="5257801"/>
                </a:lnTo>
                <a:lnTo>
                  <a:pt x="0" y="5257801"/>
                </a:lnTo>
                <a:close/>
              </a:path>
            </a:pathLst>
          </a:custGeom>
          <a:solidFill>
            <a:srgbClr val="262A63">
              <a:alpha val="89019"/>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9" name="Google Shape;9;p1"/>
          <p:cNvSpPr/>
          <p:nvPr/>
        </p:nvSpPr>
        <p:spPr>
          <a:xfrm rot="10800000" flipH="1">
            <a:off x="8393706" y="2491"/>
            <a:ext cx="772763" cy="4896612"/>
          </a:xfrm>
          <a:custGeom>
            <a:avLst/>
            <a:gdLst/>
            <a:ahLst/>
            <a:cxnLst/>
            <a:rect l="l" t="t" r="r" b="b"/>
            <a:pathLst>
              <a:path w="723900" h="5829300" extrusionOk="0">
                <a:moveTo>
                  <a:pt x="0" y="5829300"/>
                </a:moveTo>
                <a:lnTo>
                  <a:pt x="0" y="0"/>
                </a:lnTo>
                <a:lnTo>
                  <a:pt x="723900" y="5829300"/>
                </a:lnTo>
                <a:lnTo>
                  <a:pt x="0" y="5829300"/>
                </a:lnTo>
                <a:close/>
              </a:path>
            </a:pathLst>
          </a:custGeom>
          <a:solidFill>
            <a:srgbClr val="DBAB27">
              <a:alpha val="7764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0" name="Google Shape;10;p1"/>
          <p:cNvSpPr/>
          <p:nvPr/>
        </p:nvSpPr>
        <p:spPr>
          <a:xfrm rot="316719">
            <a:off x="7049112" y="300393"/>
            <a:ext cx="1653803" cy="5607670"/>
          </a:xfrm>
          <a:custGeom>
            <a:avLst/>
            <a:gdLst/>
            <a:ahLst/>
            <a:cxnLst/>
            <a:rect l="l" t="t" r="r" b="b"/>
            <a:pathLst>
              <a:path w="1789988" h="6635831" extrusionOk="0">
                <a:moveTo>
                  <a:pt x="0" y="6635831"/>
                </a:moveTo>
                <a:lnTo>
                  <a:pt x="1774470" y="0"/>
                </a:lnTo>
                <a:lnTo>
                  <a:pt x="1767537" y="668981"/>
                </a:lnTo>
                <a:cubicBezTo>
                  <a:pt x="1775021" y="2584496"/>
                  <a:pt x="1782504" y="4500010"/>
                  <a:pt x="1789988" y="6415525"/>
                </a:cubicBezTo>
                <a:lnTo>
                  <a:pt x="0" y="6635831"/>
                </a:lnTo>
                <a:close/>
              </a:path>
            </a:pathLst>
          </a:custGeom>
          <a:solidFill>
            <a:srgbClr val="DBAB27">
              <a:alpha val="6862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1" name="Google Shape;11;p1"/>
          <p:cNvSpPr/>
          <p:nvPr/>
        </p:nvSpPr>
        <p:spPr>
          <a:xfrm>
            <a:off x="8176727" y="12212"/>
            <a:ext cx="976122" cy="5760720"/>
          </a:xfrm>
          <a:custGeom>
            <a:avLst/>
            <a:gdLst/>
            <a:ahLst/>
            <a:cxnLst/>
            <a:rect l="l" t="t" r="r" b="b"/>
            <a:pathLst>
              <a:path w="914400" h="6858000" extrusionOk="0">
                <a:moveTo>
                  <a:pt x="0" y="6850685"/>
                </a:moveTo>
                <a:lnTo>
                  <a:pt x="914400" y="0"/>
                </a:lnTo>
                <a:lnTo>
                  <a:pt x="914400" y="6858000"/>
                </a:lnTo>
                <a:lnTo>
                  <a:pt x="0" y="6850685"/>
                </a:lnTo>
                <a:close/>
              </a:path>
            </a:pathLst>
          </a:custGeom>
          <a:solidFill>
            <a:srgbClr val="262A63">
              <a:alpha val="9333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cxnSp>
        <p:nvCxnSpPr>
          <p:cNvPr id="12" name="Google Shape;12;p1"/>
          <p:cNvCxnSpPr/>
          <p:nvPr/>
        </p:nvCxnSpPr>
        <p:spPr>
          <a:xfrm>
            <a:off x="1307050" y="5654100"/>
            <a:ext cx="5342700" cy="0"/>
          </a:xfrm>
          <a:prstGeom prst="straightConnector1">
            <a:avLst/>
          </a:prstGeom>
          <a:noFill/>
          <a:ln w="9525" cap="flat" cmpd="sng">
            <a:solidFill>
              <a:srgbClr val="DBAB27"/>
            </a:solidFill>
            <a:prstDash val="solid"/>
            <a:round/>
            <a:headEnd type="none" w="sm" len="sm"/>
            <a:tailEnd type="none" w="sm" len="sm"/>
          </a:ln>
        </p:spPr>
      </p:cxnSp>
      <p:pic>
        <p:nvPicPr>
          <p:cNvPr id="13" name="Google Shape;13;p1" descr="FDOELogo.png"/>
          <p:cNvPicPr preferRelativeResize="0"/>
          <p:nvPr/>
        </p:nvPicPr>
        <p:blipFill rotWithShape="1">
          <a:blip r:embed="rId18">
            <a:alphaModFix/>
          </a:blip>
          <a:srcRect/>
          <a:stretch/>
        </p:blipFill>
        <p:spPr>
          <a:xfrm>
            <a:off x="-42075" y="5263525"/>
            <a:ext cx="1411223" cy="509399"/>
          </a:xfrm>
          <a:prstGeom prst="rect">
            <a:avLst/>
          </a:prstGeom>
          <a:noFill/>
          <a:ln>
            <a:noFill/>
          </a:ln>
        </p:spPr>
      </p:pic>
      <p:sp>
        <p:nvSpPr>
          <p:cNvPr id="14" name="Google Shape;14;p1"/>
          <p:cNvSpPr txBox="1"/>
          <p:nvPr/>
        </p:nvSpPr>
        <p:spPr>
          <a:xfrm>
            <a:off x="8717423" y="5438760"/>
            <a:ext cx="512100" cy="3075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FFFFFF"/>
                </a:solidFill>
                <a:latin typeface="Bebas Neue"/>
                <a:ea typeface="Bebas Neue"/>
                <a:cs typeface="Bebas Neue"/>
                <a:sym typeface="Bebas Neue"/>
              </a:rPr>
              <a:t>‹#›</a:t>
            </a:fld>
            <a:endParaRPr sz="1400" b="0" i="0" u="none" strike="noStrike" cap="none">
              <a:solidFill>
                <a:srgbClr val="FFFFFF"/>
              </a:solidFill>
              <a:latin typeface="Bebas Neue"/>
              <a:ea typeface="Bebas Neue"/>
              <a:cs typeface="Bebas Neue"/>
              <a:sym typeface="Bebas Neue"/>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floridacims.org/"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fldoe.org/policy/state-board-of-edu/strategic-plan.stml" TargetMode="External"/><Relationship Id="rId2" Type="http://schemas.openxmlformats.org/officeDocument/2006/relationships/hyperlink" Target="http://www.leg.state.fl.us/statutes/index.cfm?mode=View%20Statutes&amp;SubMenu=1&amp;App_mode=Display_Statute&amp;Search_String=1008.31&amp;URL=1000-1099/1008/Sections/1008.31.html"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hyperlink" Target="mailto:Kati.Pearson@fldoe.org" TargetMode="External"/><Relationship Id="rId5" Type="http://schemas.openxmlformats.org/officeDocument/2006/relationships/hyperlink" Target="mailto:Carla.Greene@fldoe.org" TargetMode="External"/><Relationship Id="rId4" Type="http://schemas.openxmlformats.org/officeDocument/2006/relationships/hyperlink" Target="mailto:Dustin.Sims@fldoer.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floridacims.org/"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2" name="Title 1"/>
          <p:cNvSpPr>
            <a:spLocks noGrp="1"/>
          </p:cNvSpPr>
          <p:nvPr>
            <p:ph type="title"/>
          </p:nvPr>
        </p:nvSpPr>
        <p:spPr>
          <a:xfrm>
            <a:off x="215900" y="2237433"/>
            <a:ext cx="8801100" cy="935400"/>
          </a:xfrm>
        </p:spPr>
        <p:txBody>
          <a:bodyPr/>
          <a:lstStyle/>
          <a:p>
            <a:r>
              <a:rPr lang="en-US" sz="3600">
                <a:solidFill>
                  <a:srgbClr val="FFFFFF"/>
                </a:solidFill>
                <a:latin typeface="Kaushan Script"/>
                <a:ea typeface="Kaushan Script"/>
                <a:cs typeface="Kaushan Script"/>
                <a:sym typeface="Kaushan Script"/>
              </a:rPr>
              <a:t>School Improvement Updates</a:t>
            </a:r>
            <a:r>
              <a:rPr lang="en-US" sz="3600">
                <a:latin typeface="Kaushan Script"/>
                <a:ea typeface="Kaushan Script"/>
                <a:cs typeface="Kaushan Script"/>
                <a:sym typeface="Kaushan Script"/>
              </a:rPr>
              <a:t> and Support</a:t>
            </a:r>
            <a:endParaRPr lang="en-US"/>
          </a:p>
        </p:txBody>
      </p:sp>
      <p:sp>
        <p:nvSpPr>
          <p:cNvPr id="139" name="Google Shape;139;p22"/>
          <p:cNvSpPr txBox="1"/>
          <p:nvPr/>
        </p:nvSpPr>
        <p:spPr>
          <a:xfrm>
            <a:off x="1571400" y="3436400"/>
            <a:ext cx="5132400" cy="1324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360"/>
              </a:spcBef>
              <a:spcAft>
                <a:spcPts val="0"/>
              </a:spcAft>
              <a:buNone/>
            </a:pPr>
            <a:r>
              <a:rPr lang="en-US" sz="1300" b="0" i="1" u="none" strike="noStrike" cap="none">
                <a:solidFill>
                  <a:schemeClr val="dk1"/>
                </a:solidFill>
                <a:latin typeface="DM Serif Display"/>
                <a:ea typeface="DM Serif Display"/>
                <a:cs typeface="DM Serif Display"/>
                <a:sym typeface="DM Serif Display"/>
              </a:rPr>
              <a:t>Dusty Sims, Lead Executive Director – BSI  </a:t>
            </a:r>
            <a:endParaRPr/>
          </a:p>
          <a:p>
            <a:pPr marL="0" marR="0" lvl="0" indent="0" algn="ctr" rtl="0">
              <a:lnSpc>
                <a:spcPct val="100000"/>
              </a:lnSpc>
              <a:spcBef>
                <a:spcPts val="360"/>
              </a:spcBef>
              <a:spcAft>
                <a:spcPts val="0"/>
              </a:spcAft>
              <a:buNone/>
            </a:pPr>
            <a:r>
              <a:rPr lang="en-US" sz="1300" b="0" i="1" u="none" strike="noStrike" cap="none">
                <a:solidFill>
                  <a:schemeClr val="dk1"/>
                </a:solidFill>
                <a:latin typeface="DM Serif Display"/>
                <a:ea typeface="DM Serif Display"/>
                <a:cs typeface="DM Serif Display"/>
                <a:sym typeface="DM Serif Display"/>
              </a:rPr>
              <a:t>Carla Greene, Senior Director – BSI </a:t>
            </a:r>
            <a:endParaRPr/>
          </a:p>
          <a:p>
            <a:pPr marL="0" marR="0" lvl="0" indent="0" algn="ctr" rtl="0">
              <a:lnSpc>
                <a:spcPct val="100000"/>
              </a:lnSpc>
              <a:spcBef>
                <a:spcPts val="360"/>
              </a:spcBef>
              <a:spcAft>
                <a:spcPts val="0"/>
              </a:spcAft>
              <a:buClr>
                <a:schemeClr val="dk1"/>
              </a:buClr>
              <a:buSzPts val="1500"/>
              <a:buFont typeface="Arial"/>
              <a:buNone/>
            </a:pPr>
            <a:r>
              <a:rPr lang="en-US" sz="1300" b="0" i="1" u="none" strike="noStrike" cap="none">
                <a:solidFill>
                  <a:schemeClr val="dk1"/>
                </a:solidFill>
                <a:latin typeface="DM Serif Display"/>
                <a:ea typeface="DM Serif Display"/>
                <a:cs typeface="DM Serif Display"/>
                <a:sym typeface="DM Serif Display"/>
              </a:rPr>
              <a:t>Kati Pearson, Regional Executive Director – BSI </a:t>
            </a:r>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4825" y="58257"/>
            <a:ext cx="1705550" cy="1450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889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7"/>
          <p:cNvSpPr txBox="1">
            <a:spLocks noGrp="1"/>
          </p:cNvSpPr>
          <p:nvPr>
            <p:ph type="title"/>
          </p:nvPr>
        </p:nvSpPr>
        <p:spPr>
          <a:xfrm>
            <a:off x="352425" y="333900"/>
            <a:ext cx="5818800" cy="664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US" sz="3600">
                <a:solidFill>
                  <a:srgbClr val="000066"/>
                </a:solidFill>
                <a:latin typeface="Kaushan Script"/>
                <a:ea typeface="Kaushan Script"/>
                <a:cs typeface="Kaushan Script"/>
                <a:sym typeface="Kaushan Script"/>
              </a:rPr>
              <a:t>SIP Approval</a:t>
            </a:r>
            <a:endParaRPr sz="3600">
              <a:solidFill>
                <a:srgbClr val="000066"/>
              </a:solidFill>
              <a:latin typeface="Kaushan Script"/>
              <a:ea typeface="Kaushan Script"/>
              <a:cs typeface="Kaushan Script"/>
              <a:sym typeface="Kaushan Script"/>
            </a:endParaRPr>
          </a:p>
        </p:txBody>
      </p:sp>
      <p:graphicFrame>
        <p:nvGraphicFramePr>
          <p:cNvPr id="305" name="Google Shape;305;p47"/>
          <p:cNvGraphicFramePr/>
          <p:nvPr>
            <p:extLst>
              <p:ext uri="{D42A27DB-BD31-4B8C-83A1-F6EECF244321}">
                <p14:modId xmlns:p14="http://schemas.microsoft.com/office/powerpoint/2010/main" val="2411689884"/>
              </p:ext>
            </p:extLst>
          </p:nvPr>
        </p:nvGraphicFramePr>
        <p:xfrm>
          <a:off x="499533" y="1408535"/>
          <a:ext cx="6862887" cy="1645920"/>
        </p:xfrm>
        <a:graphic>
          <a:graphicData uri="http://schemas.openxmlformats.org/drawingml/2006/table">
            <a:tbl>
              <a:tblPr firstRow="1" firstCol="1" bandRow="1">
                <a:noFill/>
                <a:tableStyleId>{2F938178-9145-445E-B91A-C49BA4BB114A}</a:tableStyleId>
              </a:tblPr>
              <a:tblGrid>
                <a:gridCol w="2923605">
                  <a:extLst>
                    <a:ext uri="{9D8B030D-6E8A-4147-A177-3AD203B41FA5}">
                      <a16:colId xmlns="" xmlns:a16="http://schemas.microsoft.com/office/drawing/2014/main" val="20000"/>
                    </a:ext>
                  </a:extLst>
                </a:gridCol>
                <a:gridCol w="2055447">
                  <a:extLst>
                    <a:ext uri="{9D8B030D-6E8A-4147-A177-3AD203B41FA5}">
                      <a16:colId xmlns="" xmlns:a16="http://schemas.microsoft.com/office/drawing/2014/main" val="20001"/>
                    </a:ext>
                  </a:extLst>
                </a:gridCol>
                <a:gridCol w="1883835">
                  <a:extLst>
                    <a:ext uri="{9D8B030D-6E8A-4147-A177-3AD203B41FA5}">
                      <a16:colId xmlns="" xmlns:a16="http://schemas.microsoft.com/office/drawing/2014/main" val="20002"/>
                    </a:ext>
                  </a:extLst>
                </a:gridCol>
              </a:tblGrid>
              <a:tr h="459500">
                <a:tc>
                  <a:txBody>
                    <a:bodyPr/>
                    <a:lstStyle/>
                    <a:p>
                      <a:pPr marL="0" marR="0" lvl="0" indent="0" algn="l"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Identification</a:t>
                      </a: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tc>
                  <a:txBody>
                    <a:bodyPr/>
                    <a:lstStyle/>
                    <a:p>
                      <a:pPr marL="0" marR="0" lvl="0" indent="0" algn="ctr"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SIP approved by local school board</a:t>
                      </a:r>
                      <a:endParaRPr sz="1800" u="none" strike="noStrike" cap="none">
                        <a:latin typeface="DM Serif Display"/>
                        <a:ea typeface="DM Serif Display"/>
                        <a:cs typeface="DM Serif Display"/>
                        <a:sym typeface="DM Serif Display"/>
                      </a:endParaRPr>
                    </a:p>
                  </a:txBody>
                  <a:tcPr marL="59925" marR="59925" marT="0" marB="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rgbClr val="CED1E8"/>
                    </a:solidFill>
                  </a:tcPr>
                </a:tc>
                <a:tc>
                  <a:txBody>
                    <a:bodyPr/>
                    <a:lstStyle/>
                    <a:p>
                      <a:pPr marL="0" marR="0" lvl="0" indent="0" algn="ctr"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SIP approved by the Department</a:t>
                      </a: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extLst>
                  <a:ext uri="{0D108BD9-81ED-4DB2-BD59-A6C34878D82A}">
                    <a16:rowId xmlns="" xmlns:a16="http://schemas.microsoft.com/office/drawing/2014/main" val="10000"/>
                  </a:ext>
                </a:extLst>
              </a:tr>
              <a:tr h="153175">
                <a:tc>
                  <a:txBody>
                    <a:bodyPr/>
                    <a:lstStyle/>
                    <a:p>
                      <a:pPr marL="0" marR="0" lvl="0" indent="0" algn="l"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ATSI</a:t>
                      </a: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 X</a:t>
                      </a:r>
                      <a:endParaRPr sz="1800" u="none" strike="noStrike" cap="none">
                        <a:latin typeface="DM Serif Display"/>
                        <a:ea typeface="DM Serif Display"/>
                        <a:cs typeface="DM Serif Display"/>
                        <a:sym typeface="DM Serif Display"/>
                      </a:endParaRPr>
                    </a:p>
                  </a:txBody>
                  <a:tcPr marL="59925" marR="59925" marT="0" marB="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1"/>
                  </a:ext>
                </a:extLst>
              </a:tr>
              <a:tr h="153175">
                <a:tc>
                  <a:txBody>
                    <a:bodyPr/>
                    <a:lstStyle/>
                    <a:p>
                      <a:pPr marL="0" marR="0" lvl="0" indent="0" algn="l"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TSI</a:t>
                      </a: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 X</a:t>
                      </a:r>
                      <a:endParaRPr sz="1800" u="none" strike="noStrike" cap="none">
                        <a:latin typeface="DM Serif Display"/>
                        <a:ea typeface="DM Serif Display"/>
                        <a:cs typeface="DM Serif Display"/>
                        <a:sym typeface="DM Serif Display"/>
                      </a:endParaRPr>
                    </a:p>
                  </a:txBody>
                  <a:tcPr marL="59925" marR="59925" marT="0" marB="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2"/>
                  </a:ext>
                </a:extLst>
              </a:tr>
              <a:tr h="153175">
                <a:tc>
                  <a:txBody>
                    <a:bodyPr/>
                    <a:lstStyle/>
                    <a:p>
                      <a:pPr marL="0" marR="0" lvl="0" indent="0" algn="l"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Non-Title</a:t>
                      </a:r>
                      <a:r>
                        <a:rPr lang="en-US" sz="1800" u="none" strike="noStrike" cap="none" baseline="0">
                          <a:latin typeface="DM Serif Display"/>
                          <a:ea typeface="DM Serif Display"/>
                          <a:cs typeface="DM Serif Display"/>
                          <a:sym typeface="DM Serif Display"/>
                        </a:rPr>
                        <a:t> I, </a:t>
                      </a:r>
                      <a:r>
                        <a:rPr lang="en-US" sz="1800" u="none" strike="noStrike" cap="none">
                          <a:latin typeface="DM Serif Display"/>
                          <a:ea typeface="DM Serif Display"/>
                          <a:cs typeface="DM Serif Display"/>
                          <a:sym typeface="DM Serif Display"/>
                        </a:rPr>
                        <a:t>CSI</a:t>
                      </a: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X</a:t>
                      </a:r>
                      <a:endParaRPr sz="1800" u="none" strike="noStrike" cap="none">
                        <a:latin typeface="DM Serif Display"/>
                        <a:ea typeface="DM Serif Display"/>
                        <a:cs typeface="DM Serif Display"/>
                        <a:sym typeface="DM Serif Display"/>
                      </a:endParaRPr>
                    </a:p>
                  </a:txBody>
                  <a:tcPr marL="59925" marR="59925" marT="0" marB="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endParaRPr sz="1800" u="none" strike="noStrike" cap="none">
                        <a:latin typeface="DM Serif Display"/>
                        <a:ea typeface="DM Serif Display"/>
                        <a:cs typeface="DM Serif Display"/>
                        <a:sym typeface="DM Serif Display"/>
                      </a:endParaRPr>
                    </a:p>
                  </a:txBody>
                  <a:tcPr marL="59925" marR="59925" marT="0" marB="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4"/>
                  </a:ext>
                </a:extLst>
              </a:tr>
              <a:tr h="153175">
                <a:tc>
                  <a:txBody>
                    <a:bodyPr/>
                    <a:lstStyle/>
                    <a:p>
                      <a:pPr marL="0" marR="0" lvl="0" indent="0" algn="l"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Title I, CSI</a:t>
                      </a:r>
                      <a:endParaRPr sz="1800" u="none" strike="noStrike" cap="none">
                        <a:latin typeface="DM Serif Display"/>
                        <a:ea typeface="DM Serif Display"/>
                        <a:cs typeface="DM Serif Display"/>
                        <a:sym typeface="DM Serif Display"/>
                      </a:endParaRPr>
                    </a:p>
                  </a:txBody>
                  <a:tcPr marL="59925" marR="59925" marT="0" marB="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X</a:t>
                      </a:r>
                      <a:endParaRPr sz="1800" u="none" strike="noStrike" cap="none">
                        <a:latin typeface="DM Serif Display"/>
                        <a:ea typeface="DM Serif Display"/>
                        <a:cs typeface="DM Serif Display"/>
                        <a:sym typeface="DM Serif Display"/>
                      </a:endParaRPr>
                    </a:p>
                  </a:txBody>
                  <a:tcPr marL="59925" marR="59925" marT="0" marB="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800" u="none" strike="noStrike" cap="none">
                          <a:latin typeface="DM Serif Display"/>
                          <a:ea typeface="DM Serif Display"/>
                          <a:cs typeface="DM Serif Display"/>
                          <a:sym typeface="DM Serif Display"/>
                        </a:rPr>
                        <a:t>X</a:t>
                      </a:r>
                      <a:endParaRPr sz="1800" u="none" strike="noStrike" cap="none">
                        <a:latin typeface="DM Serif Display"/>
                        <a:ea typeface="DM Serif Display"/>
                        <a:cs typeface="DM Serif Display"/>
                        <a:sym typeface="DM Serif Display"/>
                      </a:endParaRPr>
                    </a:p>
                  </a:txBody>
                  <a:tcPr marL="59925" marR="59925" marT="0" marB="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5"/>
                  </a:ext>
                </a:extLst>
              </a:tr>
            </a:tbl>
          </a:graphicData>
        </a:graphic>
      </p:graphicFrame>
      <p:sp>
        <p:nvSpPr>
          <p:cNvPr id="306" name="Google Shape;306;p47"/>
          <p:cNvSpPr/>
          <p:nvPr/>
        </p:nvSpPr>
        <p:spPr>
          <a:xfrm>
            <a:off x="3188615" y="448955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7" name="Google Shape;307;p47"/>
          <p:cNvSpPr txBox="1"/>
          <p:nvPr/>
        </p:nvSpPr>
        <p:spPr>
          <a:xfrm>
            <a:off x="419973" y="3045103"/>
            <a:ext cx="7020645" cy="1200288"/>
          </a:xfrm>
          <a:prstGeom prst="rect">
            <a:avLst/>
          </a:prstGeom>
          <a:noFill/>
          <a:ln>
            <a:noFill/>
          </a:ln>
        </p:spPr>
        <p:txBody>
          <a:bodyPr spcFirstLastPara="1" wrap="square" lIns="91425" tIns="45700" rIns="91425" bIns="45700" anchor="t" anchorCtr="0">
            <a:spAutoFit/>
          </a:bodyPr>
          <a:lstStyle/>
          <a:p>
            <a:r>
              <a:rPr lang="en-US" sz="1600" b="0" i="1" u="none" strike="noStrike" cap="none">
                <a:solidFill>
                  <a:srgbClr val="000000"/>
                </a:solidFill>
                <a:latin typeface="DM Serif Display"/>
                <a:ea typeface="DM Serif Display"/>
                <a:cs typeface="DM Serif Display"/>
                <a:sym typeface="DM Serif Display"/>
              </a:rPr>
              <a:t>Pursuant to Section 1001.42(18), F.S</a:t>
            </a:r>
            <a:r>
              <a:rPr lang="en-US" sz="1600" i="1">
                <a:latin typeface="DM Serif Display"/>
                <a:ea typeface="DM Serif Display"/>
                <a:cs typeface="DM Serif Display"/>
                <a:sym typeface="DM Serif Display"/>
              </a:rPr>
              <a:t>., and</a:t>
            </a:r>
            <a:r>
              <a:rPr lang="en-US" sz="1600" b="0" i="1" u="none" strike="noStrike" cap="none">
                <a:solidFill>
                  <a:srgbClr val="000000"/>
                </a:solidFill>
                <a:latin typeface="DM Serif Display"/>
                <a:ea typeface="DM Serif Display"/>
                <a:cs typeface="DM Serif Display"/>
                <a:sym typeface="DM Serif Display"/>
              </a:rPr>
              <a:t> ESEA </a:t>
            </a:r>
            <a:r>
              <a:rPr lang="en-US" sz="1600" i="1">
                <a:latin typeface="DM Serif Display"/>
                <a:ea typeface="DM Serif Display"/>
                <a:cs typeface="DM Serif Display"/>
                <a:sym typeface="DM Serif Display"/>
              </a:rPr>
              <a:t>Section 1111</a:t>
            </a:r>
            <a:r>
              <a:rPr lang="en-US" sz="1600" b="0" i="1" u="none" strike="noStrike" cap="none">
                <a:solidFill>
                  <a:srgbClr val="000000"/>
                </a:solidFill>
                <a:latin typeface="DM Serif Display"/>
                <a:ea typeface="DM Serif Display"/>
                <a:cs typeface="DM Serif Display"/>
                <a:sym typeface="DM Serif Display"/>
              </a:rPr>
              <a:t>(d</a:t>
            </a:r>
            <a:r>
              <a:rPr lang="en-US" sz="1600" i="1">
                <a:latin typeface="DM Serif Display"/>
                <a:ea typeface="DM Serif Display"/>
                <a:cs typeface="DM Serif Display"/>
                <a:sym typeface="DM Serif Display"/>
              </a:rPr>
              <a:t>)</a:t>
            </a:r>
            <a:endParaRPr lang="en-US" sz="1600" b="0" i="1" u="none" strike="noStrike" cap="none">
              <a:solidFill>
                <a:srgbClr val="000000"/>
              </a:solidFill>
              <a:latin typeface="DM Serif Display"/>
              <a:ea typeface="DM Serif Display"/>
              <a:cs typeface="DM Serif Display"/>
            </a:endParaRPr>
          </a:p>
          <a:p>
            <a:pPr marL="0" marR="0" lvl="0" indent="0" algn="l" rtl="0">
              <a:lnSpc>
                <a:spcPct val="100000"/>
              </a:lnSpc>
              <a:spcBef>
                <a:spcPts val="0"/>
              </a:spcBef>
              <a:spcAft>
                <a:spcPts val="0"/>
              </a:spcAft>
              <a:buNone/>
            </a:pPr>
            <a:endParaRPr lang="en-US" sz="1800" i="1">
              <a:latin typeface="DM Serif Display"/>
              <a:sym typeface="DM Serif Display"/>
            </a:endParaRPr>
          </a:p>
          <a:p>
            <a:r>
              <a:rPr lang="en-US" sz="1800">
                <a:latin typeface="DM Serif Display"/>
              </a:rPr>
              <a:t>Note - Districts are to monitor all SIPs detailed above. </a:t>
            </a:r>
          </a:p>
          <a:p>
            <a:pPr marL="0" marR="0" lvl="0" indent="0" algn="l" rtl="0">
              <a:lnSpc>
                <a:spcPct val="100000"/>
              </a:lnSpc>
              <a:spcBef>
                <a:spcPts val="0"/>
              </a:spcBef>
              <a:spcAft>
                <a:spcPts val="0"/>
              </a:spcAft>
              <a:buNone/>
            </a:pPr>
            <a:endParaRPr lang="en-US" sz="1800" i="1">
              <a:latin typeface="DM Serif Display"/>
              <a:sym typeface="DM Serif Display"/>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7"/>
          <p:cNvSpPr txBox="1">
            <a:spLocks noGrp="1"/>
          </p:cNvSpPr>
          <p:nvPr>
            <p:ph type="title"/>
          </p:nvPr>
        </p:nvSpPr>
        <p:spPr>
          <a:xfrm>
            <a:off x="352425" y="333900"/>
            <a:ext cx="5818800" cy="664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US" sz="3600">
                <a:solidFill>
                  <a:srgbClr val="34376D"/>
                </a:solidFill>
                <a:latin typeface="Kaushan Script"/>
                <a:ea typeface="Kaushan Script"/>
                <a:cs typeface="Kaushan Script"/>
                <a:sym typeface="Kaushan Script"/>
              </a:rPr>
              <a:t>Due Dates for SIPs</a:t>
            </a:r>
            <a:endParaRPr sz="3600">
              <a:solidFill>
                <a:srgbClr val="34376D"/>
              </a:solidFill>
              <a:latin typeface="Kaushan Script"/>
              <a:ea typeface="Kaushan Script"/>
              <a:cs typeface="Kaushan Script"/>
              <a:sym typeface="Kaushan Script"/>
            </a:endParaRPr>
          </a:p>
        </p:txBody>
      </p:sp>
      <p:sp>
        <p:nvSpPr>
          <p:cNvPr id="306" name="Google Shape;306;p47"/>
          <p:cNvSpPr/>
          <p:nvPr/>
        </p:nvSpPr>
        <p:spPr>
          <a:xfrm>
            <a:off x="3188615" y="448955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7" name="Google Shape;307;p47"/>
          <p:cNvSpPr txBox="1"/>
          <p:nvPr/>
        </p:nvSpPr>
        <p:spPr>
          <a:xfrm>
            <a:off x="352425" y="1121280"/>
            <a:ext cx="7020645" cy="4247276"/>
          </a:xfrm>
          <a:prstGeom prst="rect">
            <a:avLst/>
          </a:prstGeom>
          <a:noFill/>
          <a:ln>
            <a:noFill/>
          </a:ln>
        </p:spPr>
        <p:txBody>
          <a:bodyPr spcFirstLastPara="1" wrap="square" lIns="91425" tIns="45700" rIns="91425" bIns="45700" anchor="t" anchorCtr="0">
            <a:spAutoFit/>
          </a:bodyPr>
          <a:lstStyle/>
          <a:p>
            <a:pPr marL="285750" lvl="0" indent="-285750">
              <a:buFont typeface="Arial" panose="020B0604020202020204" pitchFamily="34" charset="0"/>
              <a:buChar char="•"/>
            </a:pPr>
            <a:r>
              <a:rPr lang="en-US" sz="2600" b="0" u="none" strike="noStrike" cap="none" dirty="0" smtClean="0">
                <a:solidFill>
                  <a:srgbClr val="000000"/>
                </a:solidFill>
                <a:latin typeface="DM Serif Display"/>
                <a:ea typeface="DM Serif Display"/>
                <a:cs typeface="DM Serif Display"/>
                <a:sym typeface="DM Serif Display"/>
              </a:rPr>
              <a:t>SI </a:t>
            </a:r>
            <a:r>
              <a:rPr lang="en-US" sz="2600" dirty="0" smtClean="0">
                <a:latin typeface="DM Serif Display"/>
                <a:ea typeface="DM Serif Display"/>
                <a:cs typeface="DM Serif Display"/>
                <a:sym typeface="DM Serif Display"/>
              </a:rPr>
              <a:t>contacts will be notified of the r</a:t>
            </a:r>
            <a:r>
              <a:rPr lang="en-US" sz="2600" b="0" u="none" strike="noStrike" cap="none" dirty="0" smtClean="0">
                <a:solidFill>
                  <a:srgbClr val="000000"/>
                </a:solidFill>
                <a:latin typeface="DM Serif Display"/>
                <a:ea typeface="DM Serif Display"/>
                <a:cs typeface="DM Serif Display"/>
                <a:sym typeface="DM Serif Display"/>
              </a:rPr>
              <a:t>elease </a:t>
            </a:r>
            <a:r>
              <a:rPr lang="en-US" sz="2600" b="0" u="none" strike="noStrike" cap="none" dirty="0">
                <a:solidFill>
                  <a:srgbClr val="000000"/>
                </a:solidFill>
                <a:latin typeface="DM Serif Display"/>
                <a:ea typeface="DM Serif Display"/>
                <a:cs typeface="DM Serif Display"/>
                <a:sym typeface="DM Serif Display"/>
              </a:rPr>
              <a:t>of the Department’s </a:t>
            </a:r>
            <a:r>
              <a:rPr lang="en-US" sz="2600" dirty="0">
                <a:latin typeface="DM Serif Display"/>
                <a:ea typeface="DM Serif Display"/>
                <a:cs typeface="DM Serif Display"/>
                <a:sym typeface="DM Serif Display"/>
              </a:rPr>
              <a:t>SIP template in the Florida Continuous Improvement Management System (CIMS) at </a:t>
            </a:r>
            <a:r>
              <a:rPr lang="en-US" sz="2600" u="sng" dirty="0">
                <a:solidFill>
                  <a:schemeClr val="hlink"/>
                </a:solidFill>
                <a:latin typeface="DM Serif Display" panose="020B0604020202020204" charset="0"/>
                <a:hlinkClick r:id="rId3"/>
              </a:rPr>
              <a:t>https://www.floridaCIMS.org</a:t>
            </a:r>
            <a:r>
              <a:rPr lang="en-US" sz="2600" i="1" dirty="0">
                <a:latin typeface="DM Serif Display"/>
                <a:ea typeface="DM Serif Display"/>
                <a:cs typeface="DM Serif Display"/>
                <a:sym typeface="DM Serif Display"/>
              </a:rPr>
              <a:t>. </a:t>
            </a:r>
            <a:endParaRPr lang="en-US" sz="2600" b="0" i="1" u="none" strike="noStrike" cap="none" dirty="0">
              <a:solidFill>
                <a:srgbClr val="000000"/>
              </a:solidFill>
              <a:latin typeface="DM Serif Display"/>
              <a:ea typeface="DM Serif Display"/>
              <a:cs typeface="DM Serif Display"/>
              <a:sym typeface="DM Serif Display"/>
            </a:endParaRPr>
          </a:p>
          <a:p>
            <a:pPr marL="285750" marR="0" lvl="0" indent="-285750" algn="l" rtl="0">
              <a:lnSpc>
                <a:spcPct val="100000"/>
              </a:lnSpc>
              <a:spcBef>
                <a:spcPts val="0"/>
              </a:spcBef>
              <a:spcAft>
                <a:spcPts val="0"/>
              </a:spcAft>
              <a:buFont typeface="Arial" panose="020B0604020202020204" pitchFamily="34" charset="0"/>
              <a:buChar char="•"/>
            </a:pPr>
            <a:r>
              <a:rPr lang="en-US" sz="2600" dirty="0">
                <a:latin typeface="DM Serif Display"/>
                <a:ea typeface="DM Serif Display"/>
                <a:cs typeface="DM Serif Display"/>
                <a:sym typeface="DM Serif Display"/>
              </a:rPr>
              <a:t>August 15, 2023 – SIPs due to the Department.</a:t>
            </a:r>
          </a:p>
          <a:p>
            <a:pPr marL="285750" marR="0" lvl="0" indent="-285750" algn="l" rtl="0">
              <a:lnSpc>
                <a:spcPct val="100000"/>
              </a:lnSpc>
              <a:spcBef>
                <a:spcPts val="0"/>
              </a:spcBef>
              <a:spcAft>
                <a:spcPts val="0"/>
              </a:spcAft>
              <a:buFont typeface="Arial" panose="020B0604020202020204" pitchFamily="34" charset="0"/>
              <a:buChar char="•"/>
            </a:pPr>
            <a:r>
              <a:rPr lang="en-US" sz="2600" b="0" u="none" strike="noStrike" cap="none" dirty="0">
                <a:solidFill>
                  <a:srgbClr val="000000"/>
                </a:solidFill>
                <a:latin typeface="DM Serif Display"/>
                <a:ea typeface="DM Serif Display"/>
                <a:cs typeface="DM Serif Display"/>
                <a:sym typeface="DM Serif Display"/>
              </a:rPr>
              <a:t>By October 31, 2023 – School board approval for publication.</a:t>
            </a:r>
          </a:p>
          <a:p>
            <a:pPr marL="0" marR="0" lvl="0" indent="0" algn="l" rtl="0">
              <a:lnSpc>
                <a:spcPct val="100000"/>
              </a:lnSpc>
              <a:spcBef>
                <a:spcPts val="0"/>
              </a:spcBef>
              <a:spcAft>
                <a:spcPts val="0"/>
              </a:spcAft>
              <a:buNone/>
            </a:pPr>
            <a:endParaRPr lang="en-US" sz="1800" i="1" dirty="0">
              <a:latin typeface="DM Serif Display"/>
              <a:ea typeface="DM Serif Display"/>
              <a:cs typeface="DM Serif Display"/>
              <a:sym typeface="DM Serif Display"/>
            </a:endParaRPr>
          </a:p>
          <a:p>
            <a:pPr lvl="0"/>
            <a:endParaRPr lang="en-US" sz="1800" i="1" dirty="0">
              <a:latin typeface="DM Serif Display"/>
              <a:ea typeface="DM Serif Display"/>
              <a:cs typeface="DM Serif Display"/>
              <a:sym typeface="DM Serif Display"/>
            </a:endParaRPr>
          </a:p>
        </p:txBody>
      </p:sp>
    </p:spTree>
    <p:extLst>
      <p:ext uri="{BB962C8B-B14F-4D97-AF65-F5344CB8AC3E}">
        <p14:creationId xmlns:p14="http://schemas.microsoft.com/office/powerpoint/2010/main" val="1101438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5"/>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12</a:t>
            </a:fld>
            <a:endParaRPr/>
          </a:p>
        </p:txBody>
      </p:sp>
      <p:sp>
        <p:nvSpPr>
          <p:cNvPr id="292" name="Google Shape;292;p45"/>
          <p:cNvSpPr txBox="1">
            <a:spLocks noGrp="1"/>
          </p:cNvSpPr>
          <p:nvPr>
            <p:ph type="subTitle" idx="1"/>
          </p:nvPr>
        </p:nvSpPr>
        <p:spPr>
          <a:xfrm>
            <a:off x="48850" y="2830100"/>
            <a:ext cx="5532900" cy="653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400"/>
              <a:buNone/>
            </a:pPr>
            <a:r>
              <a:rPr lang="en-US"/>
              <a:t>Intended Outcome #2</a:t>
            </a:r>
            <a:endParaRPr/>
          </a:p>
        </p:txBody>
      </p:sp>
      <p:sp>
        <p:nvSpPr>
          <p:cNvPr id="293" name="Google Shape;293;p45"/>
          <p:cNvSpPr txBox="1">
            <a:spLocks noGrp="1"/>
          </p:cNvSpPr>
          <p:nvPr>
            <p:ph type="ctrTitle"/>
          </p:nvPr>
        </p:nvSpPr>
        <p:spPr>
          <a:xfrm>
            <a:off x="0" y="1643825"/>
            <a:ext cx="6524786" cy="1195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5200"/>
              <a:buNone/>
            </a:pPr>
            <a:r>
              <a:rPr lang="en-US" sz="6600"/>
              <a:t>Supports</a:t>
            </a:r>
            <a:endParaRPr sz="6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2"/>
          <p:cNvSpPr txBox="1">
            <a:spLocks noGrp="1"/>
          </p:cNvSpPr>
          <p:nvPr>
            <p:ph type="title"/>
          </p:nvPr>
        </p:nvSpPr>
        <p:spPr>
          <a:xfrm>
            <a:off x="352424" y="270075"/>
            <a:ext cx="5818800" cy="664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US" sz="3600">
                <a:solidFill>
                  <a:srgbClr val="34376D"/>
                </a:solidFill>
                <a:latin typeface="Kaushan Script"/>
                <a:ea typeface="Kaushan Script"/>
                <a:cs typeface="Kaushan Script"/>
                <a:sym typeface="Kaushan Script"/>
              </a:rPr>
              <a:t>BSI Monitoring and Support</a:t>
            </a:r>
            <a:endParaRPr sz="3600">
              <a:solidFill>
                <a:srgbClr val="34376D"/>
              </a:solidFill>
              <a:latin typeface="Kaushan Script"/>
              <a:ea typeface="Kaushan Script"/>
              <a:cs typeface="Kaushan Script"/>
              <a:sym typeface="Kaushan Script"/>
            </a:endParaRPr>
          </a:p>
        </p:txBody>
      </p:sp>
      <p:sp>
        <p:nvSpPr>
          <p:cNvPr id="271" name="Google Shape;271;p42"/>
          <p:cNvSpPr txBox="1">
            <a:spLocks noGrp="1"/>
          </p:cNvSpPr>
          <p:nvPr>
            <p:ph type="body" idx="1"/>
          </p:nvPr>
        </p:nvSpPr>
        <p:spPr>
          <a:xfrm>
            <a:off x="181942" y="934275"/>
            <a:ext cx="7164256" cy="4595668"/>
          </a:xfrm>
          <a:prstGeom prst="rect">
            <a:avLst/>
          </a:prstGeom>
          <a:noFill/>
          <a:ln>
            <a:noFill/>
          </a:ln>
        </p:spPr>
        <p:txBody>
          <a:bodyPr spcFirstLastPara="1" wrap="square" lIns="91425" tIns="91425" rIns="91425" bIns="91425" anchor="t" anchorCtr="0">
            <a:noAutofit/>
          </a:bodyPr>
          <a:lstStyle/>
          <a:p>
            <a:pPr>
              <a:buFont typeface="Arial"/>
              <a:buChar char="•"/>
            </a:pPr>
            <a:r>
              <a:rPr lang="en-US" b="0" i="0" u="none" strike="noStrike" cap="none" dirty="0">
                <a:solidFill>
                  <a:schemeClr val="dk1"/>
                </a:solidFill>
                <a:latin typeface="DM Serif Display"/>
                <a:ea typeface="DM Serif Display"/>
                <a:cs typeface="DM Serif Display"/>
                <a:sym typeface="DM Serif Display"/>
              </a:rPr>
              <a:t>BSI teams are</a:t>
            </a:r>
            <a:r>
              <a:rPr lang="en-US" dirty="0">
                <a:solidFill>
                  <a:schemeClr val="dk1"/>
                </a:solidFill>
              </a:rPr>
              <a:t> structured </a:t>
            </a:r>
            <a:r>
              <a:rPr lang="en-US" b="0" i="0" u="none" strike="noStrike" cap="none" dirty="0">
                <a:solidFill>
                  <a:schemeClr val="dk1"/>
                </a:solidFill>
                <a:latin typeface="DM Serif Display"/>
                <a:ea typeface="DM Serif Display"/>
                <a:cs typeface="DM Serif Display"/>
                <a:sym typeface="DM Serif Display"/>
              </a:rPr>
              <a:t>to support districts that have schools identified for ATSI, TSI and CSI to support outcomes for all students through strategic problem solving and capacity building in the areas of accountability, transformational leadership, standards-based planning, instruction and learning, and positive culture and environment.</a:t>
            </a:r>
            <a:r>
              <a:rPr lang="en-US" dirty="0">
                <a:solidFill>
                  <a:schemeClr val="dk1"/>
                </a:solidFill>
              </a:rPr>
              <a:t> </a:t>
            </a:r>
          </a:p>
          <a:p>
            <a:pPr marL="457200" lvl="0" indent="-342900" algn="l" rtl="0">
              <a:lnSpc>
                <a:spcPct val="115000"/>
              </a:lnSpc>
              <a:spcBef>
                <a:spcPts val="0"/>
              </a:spcBef>
              <a:spcAft>
                <a:spcPts val="0"/>
              </a:spcAft>
              <a:buSzPts val="1800"/>
              <a:buFont typeface="Arial"/>
              <a:buChar char="•"/>
            </a:pPr>
            <a:r>
              <a:rPr lang="en-US" dirty="0">
                <a:solidFill>
                  <a:schemeClr val="dk1"/>
                </a:solidFill>
                <a:latin typeface="DM Serif Display"/>
                <a:ea typeface="DM Serif Display"/>
                <a:cs typeface="DM Serif Display"/>
                <a:sym typeface="DM Serif Display"/>
              </a:rPr>
              <a:t>A continuum of support designed to improve education for all students as evidenced by increased student outcomes will be offered to districts. </a:t>
            </a:r>
            <a:endParaRPr dirty="0"/>
          </a:p>
          <a:p>
            <a:pPr marL="914400" lvl="1" indent="-317500" algn="l" rtl="0">
              <a:lnSpc>
                <a:spcPct val="115000"/>
              </a:lnSpc>
              <a:spcBef>
                <a:spcPts val="0"/>
              </a:spcBef>
              <a:spcAft>
                <a:spcPts val="0"/>
              </a:spcAft>
              <a:buSzPts val="1400"/>
              <a:buChar char="○"/>
            </a:pPr>
            <a:r>
              <a:rPr lang="en-US" sz="1800" smtClean="0">
                <a:solidFill>
                  <a:schemeClr val="dk1"/>
                </a:solidFill>
                <a:latin typeface="DM Serif Display"/>
                <a:ea typeface="DM Serif Display"/>
                <a:cs typeface="DM Serif Display"/>
                <a:sym typeface="DM Serif Display"/>
              </a:rPr>
              <a:t>Supplemental </a:t>
            </a:r>
            <a:r>
              <a:rPr lang="en-US" sz="1800" dirty="0">
                <a:solidFill>
                  <a:schemeClr val="dk1"/>
                </a:solidFill>
                <a:latin typeface="DM Serif Display"/>
                <a:ea typeface="DM Serif Display"/>
                <a:cs typeface="DM Serif Display"/>
                <a:sym typeface="DM Serif Display"/>
              </a:rPr>
              <a:t>Support</a:t>
            </a:r>
            <a:endParaRPr dirty="0"/>
          </a:p>
          <a:p>
            <a:pPr marL="914400" lvl="1" indent="-317500" algn="l" rtl="0">
              <a:lnSpc>
                <a:spcPct val="115000"/>
              </a:lnSpc>
              <a:spcBef>
                <a:spcPts val="0"/>
              </a:spcBef>
              <a:spcAft>
                <a:spcPts val="0"/>
              </a:spcAft>
              <a:buSzPts val="1400"/>
              <a:buChar char="○"/>
            </a:pPr>
            <a:r>
              <a:rPr lang="en-US" sz="1800" b="0" i="0" u="none" strike="noStrike" cap="none" dirty="0">
                <a:solidFill>
                  <a:schemeClr val="dk1"/>
                </a:solidFill>
                <a:latin typeface="DM Serif Display"/>
                <a:ea typeface="DM Serif Display"/>
                <a:cs typeface="DM Serif Display"/>
                <a:sym typeface="DM Serif Display"/>
              </a:rPr>
              <a:t>Targeted </a:t>
            </a:r>
            <a:r>
              <a:rPr lang="en-US" sz="1800" dirty="0">
                <a:solidFill>
                  <a:schemeClr val="dk1"/>
                </a:solidFill>
                <a:latin typeface="DM Serif Display"/>
                <a:ea typeface="DM Serif Display"/>
                <a:cs typeface="DM Serif Display"/>
                <a:sym typeface="DM Serif Display"/>
              </a:rPr>
              <a:t>Support</a:t>
            </a:r>
            <a:endParaRPr sz="1800" b="0" i="0" u="none" strike="noStrike" cap="none" dirty="0">
              <a:solidFill>
                <a:schemeClr val="dk1"/>
              </a:solidFill>
              <a:latin typeface="DM Serif Display"/>
              <a:ea typeface="DM Serif Display"/>
              <a:cs typeface="DM Serif Display"/>
              <a:sym typeface="DM Serif Display"/>
            </a:endParaRPr>
          </a:p>
          <a:p>
            <a:pPr marL="914400" lvl="1" indent="-317500" algn="l" rtl="0">
              <a:lnSpc>
                <a:spcPct val="115000"/>
              </a:lnSpc>
              <a:spcBef>
                <a:spcPts val="0"/>
              </a:spcBef>
              <a:spcAft>
                <a:spcPts val="0"/>
              </a:spcAft>
              <a:buSzPts val="1400"/>
              <a:buChar char="○"/>
            </a:pPr>
            <a:r>
              <a:rPr lang="en-US" sz="1800" dirty="0">
                <a:solidFill>
                  <a:schemeClr val="dk1"/>
                </a:solidFill>
                <a:latin typeface="DM Serif Display"/>
                <a:ea typeface="DM Serif Display"/>
                <a:cs typeface="DM Serif Display"/>
                <a:sym typeface="DM Serif Display"/>
              </a:rPr>
              <a:t>Intensive Support</a:t>
            </a:r>
            <a:endParaRPr sz="1800" b="0" i="0" u="none" strike="noStrike" cap="none" dirty="0">
              <a:solidFill>
                <a:schemeClr val="dk1"/>
              </a:solidFill>
              <a:latin typeface="DM Serif Display"/>
              <a:ea typeface="DM Serif Display"/>
              <a:cs typeface="DM Serif Display"/>
              <a:sym typeface="DM Serif Display"/>
            </a:endParaRPr>
          </a:p>
          <a:p>
            <a:pPr marL="457200" lvl="0" indent="-228600" algn="l" rtl="0">
              <a:lnSpc>
                <a:spcPct val="115000"/>
              </a:lnSpc>
              <a:spcBef>
                <a:spcPts val="0"/>
              </a:spcBef>
              <a:spcAft>
                <a:spcPts val="0"/>
              </a:spcAft>
              <a:buSzPts val="1800"/>
              <a:buNone/>
            </a:pPr>
            <a:endParaRPr sz="2000" dirty="0"/>
          </a:p>
        </p:txBody>
      </p:sp>
      <p:sp>
        <p:nvSpPr>
          <p:cNvPr id="272" name="Google Shape;272;p42"/>
          <p:cNvSpPr/>
          <p:nvPr/>
        </p:nvSpPr>
        <p:spPr>
          <a:xfrm>
            <a:off x="3188615" y="448955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3"/>
          <p:cNvSpPr txBox="1">
            <a:spLocks noGrp="1"/>
          </p:cNvSpPr>
          <p:nvPr>
            <p:ph type="title"/>
          </p:nvPr>
        </p:nvSpPr>
        <p:spPr>
          <a:xfrm>
            <a:off x="352425" y="71433"/>
            <a:ext cx="5818800" cy="664200"/>
          </a:xfrm>
          <a:prstGeom prst="rect">
            <a:avLst/>
          </a:prstGeom>
        </p:spPr>
        <p:txBody>
          <a:bodyPr spcFirstLastPara="1" wrap="square" lIns="91425" tIns="91425" rIns="91425" bIns="91425" anchor="ctr" anchorCtr="0">
            <a:normAutofit/>
          </a:bodyPr>
          <a:lstStyle/>
          <a:p>
            <a:pPr marL="0" lvl="0" indent="0" rtl="0">
              <a:spcBef>
                <a:spcPts val="0"/>
              </a:spcBef>
              <a:spcAft>
                <a:spcPts val="0"/>
              </a:spcAft>
              <a:buNone/>
            </a:pPr>
            <a:r>
              <a:rPr lang="en-US">
                <a:solidFill>
                  <a:srgbClr val="000066"/>
                </a:solidFill>
                <a:latin typeface="Kaushan Script" panose="020B0604020202020204" charset="0"/>
              </a:rPr>
              <a:t>Levels of Support</a:t>
            </a:r>
            <a:endParaRPr>
              <a:solidFill>
                <a:srgbClr val="000066"/>
              </a:solidFill>
              <a:latin typeface="Kaushan Script" panose="020B0604020202020204" charset="0"/>
            </a:endParaRPr>
          </a:p>
        </p:txBody>
      </p:sp>
      <p:graphicFrame>
        <p:nvGraphicFramePr>
          <p:cNvPr id="2" name="Table 5">
            <a:extLst>
              <a:ext uri="{FF2B5EF4-FFF2-40B4-BE49-F238E27FC236}">
                <a16:creationId xmlns="" xmlns:a16="http://schemas.microsoft.com/office/drawing/2014/main" id="{1A6B8C7D-3908-FFB5-4F13-F6E32F34B5AD}"/>
              </a:ext>
            </a:extLst>
          </p:cNvPr>
          <p:cNvGraphicFramePr>
            <a:graphicFrameLocks noGrp="1"/>
          </p:cNvGraphicFramePr>
          <p:nvPr>
            <p:extLst>
              <p:ext uri="{D42A27DB-BD31-4B8C-83A1-F6EECF244321}">
                <p14:modId xmlns:p14="http://schemas.microsoft.com/office/powerpoint/2010/main" val="2306758327"/>
              </p:ext>
            </p:extLst>
          </p:nvPr>
        </p:nvGraphicFramePr>
        <p:xfrm>
          <a:off x="327092" y="709051"/>
          <a:ext cx="7799141" cy="3840480"/>
        </p:xfrm>
        <a:graphic>
          <a:graphicData uri="http://schemas.openxmlformats.org/drawingml/2006/table">
            <a:tbl>
              <a:tblPr firstRow="1" bandRow="1">
                <a:tableStyleId>{097BB381-60CF-4FF2-8D45-B8BC55BA510C}</a:tableStyleId>
              </a:tblPr>
              <a:tblGrid>
                <a:gridCol w="3831440">
                  <a:extLst>
                    <a:ext uri="{9D8B030D-6E8A-4147-A177-3AD203B41FA5}">
                      <a16:colId xmlns="" xmlns:a16="http://schemas.microsoft.com/office/drawing/2014/main" val="1179282723"/>
                    </a:ext>
                  </a:extLst>
                </a:gridCol>
                <a:gridCol w="3967701">
                  <a:extLst>
                    <a:ext uri="{9D8B030D-6E8A-4147-A177-3AD203B41FA5}">
                      <a16:colId xmlns="" xmlns:a16="http://schemas.microsoft.com/office/drawing/2014/main" val="146913763"/>
                    </a:ext>
                  </a:extLst>
                </a:gridCol>
              </a:tblGrid>
              <a:tr h="259445">
                <a:tc gridSpan="2">
                  <a:txBody>
                    <a:bodyPr/>
                    <a:lstStyle/>
                    <a:p>
                      <a:pPr lvl="0" algn="ctr">
                        <a:buNone/>
                      </a:pPr>
                      <a:r>
                        <a:rPr lang="en-US" sz="2000" dirty="0" smtClean="0">
                          <a:solidFill>
                            <a:schemeClr val="tx1"/>
                          </a:solidFill>
                          <a:latin typeface="DM Serif Display"/>
                        </a:rPr>
                        <a:t>ATSI - Supplemental </a:t>
                      </a:r>
                      <a:r>
                        <a:rPr lang="en-US" sz="2000" dirty="0">
                          <a:solidFill>
                            <a:schemeClr val="tx1"/>
                          </a:solidFill>
                          <a:latin typeface="DM Serif Display"/>
                        </a:rPr>
                        <a:t>Support</a:t>
                      </a:r>
                    </a:p>
                  </a:txBody>
                  <a:tcPr>
                    <a:solidFill>
                      <a:schemeClr val="accent1">
                        <a:lumMod val="20000"/>
                        <a:lumOff val="80000"/>
                      </a:schemeClr>
                    </a:solidFill>
                  </a:tcPr>
                </a:tc>
                <a:tc hMerge="1">
                  <a:txBody>
                    <a:bodyPr/>
                    <a:lstStyle/>
                    <a:p>
                      <a:pPr lvl="0" algn="ctr">
                        <a:buNone/>
                      </a:pPr>
                      <a:endParaRPr lang="en-US" sz="1800" dirty="0">
                        <a:solidFill>
                          <a:schemeClr val="tx1"/>
                        </a:solidFill>
                        <a:latin typeface="DM Serif Display"/>
                      </a:endParaRPr>
                    </a:p>
                  </a:txBody>
                  <a:tcPr>
                    <a:solidFill>
                      <a:schemeClr val="accent1">
                        <a:lumMod val="40000"/>
                        <a:lumOff val="60000"/>
                      </a:schemeClr>
                    </a:solidFill>
                  </a:tcPr>
                </a:tc>
                <a:extLst>
                  <a:ext uri="{0D108BD9-81ED-4DB2-BD59-A6C34878D82A}">
                    <a16:rowId xmlns="" xmlns:a16="http://schemas.microsoft.com/office/drawing/2014/main" val="1756198518"/>
                  </a:ext>
                </a:extLst>
              </a:tr>
              <a:tr h="259445">
                <a:tc>
                  <a:txBody>
                    <a:bodyPr/>
                    <a:lstStyle/>
                    <a:p>
                      <a:pPr algn="ctr"/>
                      <a:r>
                        <a:rPr lang="en-US" sz="2000">
                          <a:latin typeface="DM Serif Display"/>
                        </a:rPr>
                        <a:t>District Responsibilities</a:t>
                      </a:r>
                    </a:p>
                  </a:txBody>
                  <a:tcPr>
                    <a:solidFill>
                      <a:srgbClr val="CCCCFF"/>
                    </a:solidFill>
                  </a:tcPr>
                </a:tc>
                <a:tc>
                  <a:txBody>
                    <a:bodyPr/>
                    <a:lstStyle/>
                    <a:p>
                      <a:pPr algn="ctr"/>
                      <a:r>
                        <a:rPr lang="en-US" sz="2000" dirty="0">
                          <a:latin typeface="DM Serif Display"/>
                        </a:rPr>
                        <a:t>Department Responsibilities</a:t>
                      </a:r>
                    </a:p>
                  </a:txBody>
                  <a:tcPr>
                    <a:solidFill>
                      <a:srgbClr val="CCCCFF"/>
                    </a:solidFill>
                  </a:tcPr>
                </a:tc>
                <a:extLst>
                  <a:ext uri="{0D108BD9-81ED-4DB2-BD59-A6C34878D82A}">
                    <a16:rowId xmlns="" xmlns:a16="http://schemas.microsoft.com/office/drawing/2014/main" val="1206162492"/>
                  </a:ext>
                </a:extLst>
              </a:tr>
              <a:tr h="370840">
                <a:tc>
                  <a:txBody>
                    <a:bodyPr/>
                    <a:lstStyle/>
                    <a:p>
                      <a:pPr marL="230188" marR="0" lvl="0" indent="-230188">
                        <a:spcBef>
                          <a:spcPts val="0"/>
                        </a:spcBef>
                        <a:spcAft>
                          <a:spcPts val="0"/>
                        </a:spcAft>
                        <a:buFont typeface="Arial" panose="020B0604020202020204" pitchFamily="34" charset="0"/>
                        <a:buChar char="•"/>
                        <a:tabLst>
                          <a:tab pos="457200" algn="l"/>
                        </a:tabLst>
                      </a:pPr>
                      <a:r>
                        <a:rPr lang="en-US" sz="2000" u="none" strike="noStrike" dirty="0" smtClean="0">
                          <a:effectLst/>
                          <a:latin typeface="DM Serif Display" panose="020B0604020202020204" charset="0"/>
                          <a:ea typeface="Calibri"/>
                          <a:cs typeface="Calibri"/>
                        </a:rPr>
                        <a:t>Districts </a:t>
                      </a:r>
                      <a:r>
                        <a:rPr lang="en-US" sz="2000" u="none" strike="noStrike" dirty="0">
                          <a:effectLst/>
                          <a:latin typeface="DM Serif Display" panose="020B0604020202020204" charset="0"/>
                          <a:ea typeface="Calibri"/>
                          <a:cs typeface="Calibri"/>
                        </a:rPr>
                        <a:t>will provide resources and must approve, support and monitor implementation of the SIPs.</a:t>
                      </a:r>
                    </a:p>
                    <a:p>
                      <a:pPr marL="230188" marR="0" lvl="0" indent="-230188">
                        <a:spcBef>
                          <a:spcPts val="0"/>
                        </a:spcBef>
                        <a:spcAft>
                          <a:spcPts val="0"/>
                        </a:spcAft>
                        <a:buFont typeface="Arial" panose="020B0604020202020204" pitchFamily="34" charset="0"/>
                        <a:buChar char="•"/>
                        <a:tabLst>
                          <a:tab pos="457200" algn="l"/>
                        </a:tabLst>
                      </a:pPr>
                      <a:r>
                        <a:rPr lang="en-US" sz="2000" u="none" strike="noStrike" dirty="0">
                          <a:effectLst/>
                          <a:latin typeface="DM Serif Display" panose="020B0604020202020204" charset="0"/>
                          <a:ea typeface="Calibri"/>
                          <a:cs typeface="Calibri"/>
                        </a:rPr>
                        <a:t>Districts </a:t>
                      </a:r>
                      <a:r>
                        <a:rPr lang="en-US" sz="2000" u="none" strike="noStrike" dirty="0" smtClean="0">
                          <a:effectLst/>
                          <a:latin typeface="DM Serif Display" panose="020B0604020202020204" charset="0"/>
                          <a:ea typeface="Calibri"/>
                          <a:cs typeface="Calibri"/>
                        </a:rPr>
                        <a:t>may</a:t>
                      </a:r>
                      <a:r>
                        <a:rPr lang="en-US" sz="2000" u="none" strike="noStrike" baseline="0" dirty="0" smtClean="0">
                          <a:effectLst/>
                          <a:latin typeface="DM Serif Display" panose="020B0604020202020204" charset="0"/>
                          <a:ea typeface="Calibri"/>
                          <a:cs typeface="Calibri"/>
                        </a:rPr>
                        <a:t> </a:t>
                      </a:r>
                      <a:r>
                        <a:rPr lang="en-US" sz="2000" u="none" strike="noStrike" dirty="0" smtClean="0">
                          <a:effectLst/>
                          <a:latin typeface="DM Serif Display" panose="020B0604020202020204" charset="0"/>
                          <a:ea typeface="Calibri"/>
                          <a:cs typeface="Calibri"/>
                        </a:rPr>
                        <a:t>request technical assistance </a:t>
                      </a:r>
                      <a:r>
                        <a:rPr lang="en-US" sz="2000" u="none" strike="noStrike" dirty="0">
                          <a:effectLst/>
                          <a:latin typeface="DM Serif Display" panose="020B0604020202020204" charset="0"/>
                          <a:ea typeface="Calibri"/>
                          <a:cs typeface="Calibri"/>
                        </a:rPr>
                        <a:t>from BSI Regional Team and Department to coordinate support for low-performing subgroups and specific areas of need.</a:t>
                      </a:r>
                    </a:p>
                  </a:txBody>
                  <a:tcPr marL="68580" marR="68580" marT="0" marB="0"/>
                </a:tc>
                <a:tc>
                  <a:txBody>
                    <a:bodyPr/>
                    <a:lstStyle/>
                    <a:p>
                      <a:pPr marL="171450" marR="0" indent="-171450">
                        <a:spcBef>
                          <a:spcPts val="0"/>
                        </a:spcBef>
                        <a:spcAft>
                          <a:spcPts val="0"/>
                        </a:spcAft>
                        <a:buFont typeface="Arial" panose="020B0604020202020204" pitchFamily="34" charset="0"/>
                        <a:buChar char="•"/>
                      </a:pPr>
                      <a:r>
                        <a:rPr lang="en-US" sz="2000" dirty="0" smtClean="0">
                          <a:effectLst/>
                          <a:latin typeface="DM Serif Display" panose="020B0604020202020204" charset="0"/>
                          <a:ea typeface="Calibri"/>
                          <a:cs typeface="Calibri"/>
                        </a:rPr>
                        <a:t>The BSI Regional Team and Department</a:t>
                      </a:r>
                      <a:r>
                        <a:rPr lang="en-US" sz="2000" baseline="0" dirty="0" smtClean="0">
                          <a:effectLst/>
                          <a:latin typeface="DM Serif Display" panose="020B0604020202020204" charset="0"/>
                          <a:ea typeface="Calibri"/>
                          <a:cs typeface="Calibri"/>
                        </a:rPr>
                        <a:t> will provide a coordinated response to the </a:t>
                      </a:r>
                      <a:r>
                        <a:rPr lang="en-US" sz="2000" baseline="0" dirty="0" smtClean="0">
                          <a:effectLst/>
                          <a:latin typeface="DM Serif Display" panose="020B0604020202020204" charset="0"/>
                          <a:ea typeface="Calibri"/>
                          <a:cs typeface="Calibri"/>
                        </a:rPr>
                        <a:t>district’s </a:t>
                      </a:r>
                      <a:r>
                        <a:rPr lang="en-US" sz="2000" baseline="0" dirty="0" smtClean="0">
                          <a:effectLst/>
                          <a:latin typeface="DM Serif Display" panose="020B0604020202020204" charset="0"/>
                          <a:ea typeface="Calibri"/>
                          <a:cs typeface="Calibri"/>
                        </a:rPr>
                        <a:t>request for technical assistance and support for low-performing subgroups and specific areas of need.</a:t>
                      </a:r>
                      <a:endParaRPr lang="en-US" sz="2000" dirty="0">
                        <a:effectLst/>
                        <a:latin typeface="DM Serif Display" panose="020B0604020202020204" charset="0"/>
                        <a:ea typeface="Calibri"/>
                        <a:cs typeface="Calibri"/>
                      </a:endParaRPr>
                    </a:p>
                  </a:txBody>
                  <a:tcPr marL="68580" marR="68580" marT="0" marB="0">
                    <a:solidFill>
                      <a:schemeClr val="accent1">
                        <a:lumMod val="40000"/>
                        <a:lumOff val="60000"/>
                      </a:schemeClr>
                    </a:solidFill>
                  </a:tcPr>
                </a:tc>
                <a:extLst>
                  <a:ext uri="{0D108BD9-81ED-4DB2-BD59-A6C34878D82A}">
                    <a16:rowId xmlns="" xmlns:a16="http://schemas.microsoft.com/office/drawing/2014/main" val="3850712830"/>
                  </a:ext>
                </a:extLst>
              </a:tr>
            </a:tbl>
          </a:graphicData>
        </a:graphic>
      </p:graphicFrame>
    </p:spTree>
    <p:extLst>
      <p:ext uri="{BB962C8B-B14F-4D97-AF65-F5344CB8AC3E}">
        <p14:creationId xmlns:p14="http://schemas.microsoft.com/office/powerpoint/2010/main" val="584658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3"/>
          <p:cNvSpPr txBox="1">
            <a:spLocks noGrp="1"/>
          </p:cNvSpPr>
          <p:nvPr>
            <p:ph type="title"/>
          </p:nvPr>
        </p:nvSpPr>
        <p:spPr>
          <a:xfrm>
            <a:off x="352425" y="71433"/>
            <a:ext cx="5818800" cy="664200"/>
          </a:xfrm>
          <a:prstGeom prst="rect">
            <a:avLst/>
          </a:prstGeom>
        </p:spPr>
        <p:txBody>
          <a:bodyPr spcFirstLastPara="1" wrap="square" lIns="91425" tIns="91425" rIns="91425" bIns="91425" anchor="ctr" anchorCtr="0">
            <a:normAutofit/>
          </a:bodyPr>
          <a:lstStyle/>
          <a:p>
            <a:pPr marL="0" lvl="0" indent="0" rtl="0">
              <a:spcBef>
                <a:spcPts val="0"/>
              </a:spcBef>
              <a:spcAft>
                <a:spcPts val="0"/>
              </a:spcAft>
              <a:buNone/>
            </a:pPr>
            <a:r>
              <a:rPr lang="en-US">
                <a:solidFill>
                  <a:srgbClr val="000066"/>
                </a:solidFill>
                <a:latin typeface="Kaushan Script" panose="020B0604020202020204" charset="0"/>
              </a:rPr>
              <a:t>Levels of Support</a:t>
            </a:r>
            <a:endParaRPr>
              <a:solidFill>
                <a:srgbClr val="000066"/>
              </a:solidFill>
              <a:latin typeface="Kaushan Script" panose="020B0604020202020204" charset="0"/>
            </a:endParaRPr>
          </a:p>
        </p:txBody>
      </p:sp>
      <p:graphicFrame>
        <p:nvGraphicFramePr>
          <p:cNvPr id="2" name="Table 5">
            <a:extLst>
              <a:ext uri="{FF2B5EF4-FFF2-40B4-BE49-F238E27FC236}">
                <a16:creationId xmlns="" xmlns:a16="http://schemas.microsoft.com/office/drawing/2014/main" id="{1A6B8C7D-3908-FFB5-4F13-F6E32F34B5AD}"/>
              </a:ext>
            </a:extLst>
          </p:cNvPr>
          <p:cNvGraphicFramePr>
            <a:graphicFrameLocks noGrp="1"/>
          </p:cNvGraphicFramePr>
          <p:nvPr>
            <p:extLst>
              <p:ext uri="{D42A27DB-BD31-4B8C-83A1-F6EECF244321}">
                <p14:modId xmlns:p14="http://schemas.microsoft.com/office/powerpoint/2010/main" val="826166756"/>
              </p:ext>
            </p:extLst>
          </p:nvPr>
        </p:nvGraphicFramePr>
        <p:xfrm>
          <a:off x="327092" y="709051"/>
          <a:ext cx="7799141" cy="4754880"/>
        </p:xfrm>
        <a:graphic>
          <a:graphicData uri="http://schemas.openxmlformats.org/drawingml/2006/table">
            <a:tbl>
              <a:tblPr firstRow="1" bandRow="1">
                <a:tableStyleId>{097BB381-60CF-4FF2-8D45-B8BC55BA510C}</a:tableStyleId>
              </a:tblPr>
              <a:tblGrid>
                <a:gridCol w="3465680">
                  <a:extLst>
                    <a:ext uri="{9D8B030D-6E8A-4147-A177-3AD203B41FA5}">
                      <a16:colId xmlns="" xmlns:a16="http://schemas.microsoft.com/office/drawing/2014/main" val="1179282723"/>
                    </a:ext>
                  </a:extLst>
                </a:gridCol>
                <a:gridCol w="4333461">
                  <a:extLst>
                    <a:ext uri="{9D8B030D-6E8A-4147-A177-3AD203B41FA5}">
                      <a16:colId xmlns="" xmlns:a16="http://schemas.microsoft.com/office/drawing/2014/main" val="146913763"/>
                    </a:ext>
                  </a:extLst>
                </a:gridCol>
              </a:tblGrid>
              <a:tr h="259445">
                <a:tc gridSpan="2">
                  <a:txBody>
                    <a:bodyPr/>
                    <a:lstStyle/>
                    <a:p>
                      <a:pPr lvl="0" algn="ctr">
                        <a:buNone/>
                      </a:pPr>
                      <a:r>
                        <a:rPr lang="en-US" sz="2000" dirty="0" smtClean="0">
                          <a:solidFill>
                            <a:schemeClr val="tx1"/>
                          </a:solidFill>
                          <a:latin typeface="DM Serif Display"/>
                        </a:rPr>
                        <a:t>TSI - Targeted </a:t>
                      </a:r>
                      <a:r>
                        <a:rPr lang="en-US" sz="2000" dirty="0">
                          <a:solidFill>
                            <a:schemeClr val="tx1"/>
                          </a:solidFill>
                          <a:latin typeface="DM Serif Display"/>
                        </a:rPr>
                        <a:t>Support</a:t>
                      </a:r>
                    </a:p>
                  </a:txBody>
                  <a:tcPr>
                    <a:solidFill>
                      <a:schemeClr val="accent1">
                        <a:lumMod val="20000"/>
                        <a:lumOff val="80000"/>
                      </a:schemeClr>
                    </a:solidFill>
                  </a:tcPr>
                </a:tc>
                <a:tc hMerge="1">
                  <a:txBody>
                    <a:bodyPr/>
                    <a:lstStyle/>
                    <a:p>
                      <a:pPr lvl="0" algn="ctr">
                        <a:buNone/>
                      </a:pPr>
                      <a:endParaRPr lang="en-US" sz="1800" dirty="0">
                        <a:solidFill>
                          <a:schemeClr val="tx1"/>
                        </a:solidFill>
                        <a:latin typeface="DM Serif Display"/>
                      </a:endParaRPr>
                    </a:p>
                  </a:txBody>
                  <a:tcPr>
                    <a:solidFill>
                      <a:schemeClr val="accent1">
                        <a:lumMod val="40000"/>
                        <a:lumOff val="60000"/>
                      </a:schemeClr>
                    </a:solidFill>
                  </a:tcPr>
                </a:tc>
                <a:extLst>
                  <a:ext uri="{0D108BD9-81ED-4DB2-BD59-A6C34878D82A}">
                    <a16:rowId xmlns="" xmlns:a16="http://schemas.microsoft.com/office/drawing/2014/main" val="1756198518"/>
                  </a:ext>
                </a:extLst>
              </a:tr>
              <a:tr h="259445">
                <a:tc>
                  <a:txBody>
                    <a:bodyPr/>
                    <a:lstStyle/>
                    <a:p>
                      <a:pPr algn="ctr"/>
                      <a:r>
                        <a:rPr lang="en-US" sz="2000" dirty="0">
                          <a:latin typeface="DM Serif Display"/>
                        </a:rPr>
                        <a:t>District Responsibilities</a:t>
                      </a:r>
                    </a:p>
                  </a:txBody>
                  <a:tcPr>
                    <a:solidFill>
                      <a:srgbClr val="CCCCFF"/>
                    </a:solidFill>
                  </a:tcPr>
                </a:tc>
                <a:tc>
                  <a:txBody>
                    <a:bodyPr/>
                    <a:lstStyle/>
                    <a:p>
                      <a:pPr algn="ctr"/>
                      <a:r>
                        <a:rPr lang="en-US" sz="2000">
                          <a:latin typeface="DM Serif Display"/>
                        </a:rPr>
                        <a:t>Department Responsibilities</a:t>
                      </a:r>
                    </a:p>
                  </a:txBody>
                  <a:tcPr>
                    <a:solidFill>
                      <a:srgbClr val="CCCCFF"/>
                    </a:solidFill>
                  </a:tcPr>
                </a:tc>
                <a:extLst>
                  <a:ext uri="{0D108BD9-81ED-4DB2-BD59-A6C34878D82A}">
                    <a16:rowId xmlns="" xmlns:a16="http://schemas.microsoft.com/office/drawing/2014/main" val="1206162492"/>
                  </a:ext>
                </a:extLst>
              </a:tr>
              <a:tr h="370840">
                <a:tc>
                  <a:txBody>
                    <a:bodyPr/>
                    <a:lstStyle/>
                    <a:p>
                      <a:pPr marL="230188" marR="0" lvl="0" indent="-230188">
                        <a:spcBef>
                          <a:spcPts val="0"/>
                        </a:spcBef>
                        <a:spcAft>
                          <a:spcPts val="0"/>
                        </a:spcAft>
                        <a:buFont typeface="Arial" panose="020B0604020202020204" pitchFamily="34" charset="0"/>
                        <a:buChar char="•"/>
                        <a:tabLst>
                          <a:tab pos="457200" algn="l"/>
                        </a:tabLst>
                      </a:pPr>
                      <a:r>
                        <a:rPr lang="en-US" sz="2000" u="none" strike="noStrike" dirty="0" smtClean="0">
                          <a:effectLst/>
                          <a:latin typeface="DM Serif Display" panose="020B0604020202020204" charset="0"/>
                          <a:ea typeface="Calibri"/>
                          <a:cs typeface="Calibri"/>
                        </a:rPr>
                        <a:t>Districts </a:t>
                      </a:r>
                      <a:r>
                        <a:rPr lang="en-US" sz="2000" u="none" strike="noStrike" dirty="0">
                          <a:effectLst/>
                          <a:latin typeface="DM Serif Display" panose="020B0604020202020204" charset="0"/>
                          <a:ea typeface="Calibri"/>
                          <a:cs typeface="Calibri"/>
                        </a:rPr>
                        <a:t>will provide resources and must approve, support and monitor implementation of the SIPs.</a:t>
                      </a:r>
                    </a:p>
                    <a:p>
                      <a:pPr marL="230188" marR="0" lvl="0" indent="-230188">
                        <a:spcBef>
                          <a:spcPts val="0"/>
                        </a:spcBef>
                        <a:spcAft>
                          <a:spcPts val="0"/>
                        </a:spcAft>
                        <a:buFont typeface="Arial" panose="020B0604020202020204" pitchFamily="34" charset="0"/>
                        <a:buChar char="•"/>
                        <a:tabLst>
                          <a:tab pos="457200" algn="l"/>
                        </a:tabLst>
                      </a:pPr>
                      <a:r>
                        <a:rPr lang="en-US" sz="2000" u="none" strike="noStrike" dirty="0">
                          <a:effectLst/>
                          <a:latin typeface="DM Serif Display" panose="020B0604020202020204" charset="0"/>
                          <a:ea typeface="Calibri"/>
                          <a:cs typeface="Calibri"/>
                        </a:rPr>
                        <a:t>Districts </a:t>
                      </a:r>
                      <a:r>
                        <a:rPr lang="en-US" sz="2000" u="none" strike="noStrike" dirty="0" smtClean="0">
                          <a:effectLst/>
                          <a:latin typeface="DM Serif Display" panose="020B0604020202020204" charset="0"/>
                          <a:ea typeface="Calibri"/>
                          <a:cs typeface="Calibri"/>
                        </a:rPr>
                        <a:t>may </a:t>
                      </a:r>
                      <a:r>
                        <a:rPr lang="en-US" sz="2000" u="none" strike="noStrike" dirty="0">
                          <a:effectLst/>
                          <a:latin typeface="DM Serif Display" panose="020B0604020202020204" charset="0"/>
                          <a:ea typeface="Calibri"/>
                          <a:cs typeface="Calibri"/>
                        </a:rPr>
                        <a:t>request </a:t>
                      </a:r>
                      <a:r>
                        <a:rPr lang="en-US" sz="2000" u="none" strike="noStrike" dirty="0" smtClean="0">
                          <a:effectLst/>
                          <a:latin typeface="DM Serif Display" panose="020B0604020202020204" charset="0"/>
                          <a:ea typeface="Calibri"/>
                          <a:cs typeface="Calibri"/>
                        </a:rPr>
                        <a:t>technical assistance </a:t>
                      </a:r>
                      <a:r>
                        <a:rPr lang="en-US" sz="2000" u="none" strike="noStrike" dirty="0">
                          <a:effectLst/>
                          <a:latin typeface="DM Serif Display" panose="020B0604020202020204" charset="0"/>
                          <a:ea typeface="Calibri"/>
                          <a:cs typeface="Calibri"/>
                        </a:rPr>
                        <a:t>from BSI Regional Team and Department to coordinate support for low-performing subgroups and specific areas of need.</a:t>
                      </a:r>
                    </a:p>
                  </a:txBody>
                  <a:tcPr marL="68580" marR="68580" marT="0" marB="0"/>
                </a:tc>
                <a:tc>
                  <a:txBody>
                    <a:bodyPr/>
                    <a:lstStyle/>
                    <a:p>
                      <a:pPr marL="0" marR="0" lvl="0" indent="0">
                        <a:spcBef>
                          <a:spcPts val="0"/>
                        </a:spcBef>
                        <a:spcAft>
                          <a:spcPts val="0"/>
                        </a:spcAft>
                        <a:buSzPct val="100000"/>
                        <a:buFont typeface="Arial" panose="020B0604020202020204" pitchFamily="34" charset="0"/>
                        <a:buNone/>
                        <a:tabLst>
                          <a:tab pos="457200" algn="l"/>
                        </a:tabLst>
                      </a:pPr>
                      <a:r>
                        <a:rPr lang="en-US" sz="2000" u="none" strike="noStrike" dirty="0" smtClean="0">
                          <a:effectLst/>
                          <a:latin typeface="DM Serif Display" panose="020B0604020202020204" charset="0"/>
                          <a:ea typeface="Calibri"/>
                          <a:cs typeface="Calibri"/>
                        </a:rPr>
                        <a:t>The BSI Regional Team and Department will:</a:t>
                      </a:r>
                    </a:p>
                    <a:p>
                      <a:pPr marL="230188" marR="0" lvl="0" indent="-230188">
                        <a:spcBef>
                          <a:spcPts val="0"/>
                        </a:spcBef>
                        <a:spcAft>
                          <a:spcPts val="0"/>
                        </a:spcAft>
                        <a:buSzPct val="100000"/>
                        <a:buFont typeface="Arial" panose="020B0604020202020204" pitchFamily="34" charset="0"/>
                        <a:buChar char="•"/>
                        <a:tabLst>
                          <a:tab pos="457200" algn="l"/>
                        </a:tabLst>
                      </a:pPr>
                      <a:r>
                        <a:rPr lang="en-US" sz="2000" u="none" strike="noStrike" dirty="0" smtClean="0">
                          <a:effectLst/>
                          <a:latin typeface="DM Serif Display" panose="020B0604020202020204" charset="0"/>
                          <a:ea typeface="Calibri"/>
                          <a:cs typeface="Calibri"/>
                        </a:rPr>
                        <a:t>Periodically review resource allocation to support school improvement in each district serving a significant number of Title</a:t>
                      </a:r>
                      <a:r>
                        <a:rPr lang="en-US" sz="2000" u="none" strike="noStrike" baseline="0" dirty="0" smtClean="0">
                          <a:effectLst/>
                          <a:latin typeface="DM Serif Display" panose="020B0604020202020204" charset="0"/>
                          <a:ea typeface="Calibri"/>
                          <a:cs typeface="Calibri"/>
                        </a:rPr>
                        <a:t> I </a:t>
                      </a:r>
                      <a:r>
                        <a:rPr lang="en-US" sz="2000" u="none" strike="noStrike" dirty="0" smtClean="0">
                          <a:effectLst/>
                          <a:latin typeface="DM Serif Display" panose="020B0604020202020204" charset="0"/>
                          <a:ea typeface="Calibri"/>
                          <a:cs typeface="Calibri"/>
                        </a:rPr>
                        <a:t>schools implementing SIPs. (ESSA Section 1111(d))</a:t>
                      </a:r>
                    </a:p>
                    <a:p>
                      <a:pPr marL="227013" marR="0" lvl="0" indent="-227013">
                        <a:spcBef>
                          <a:spcPts val="0"/>
                        </a:spcBef>
                        <a:spcAft>
                          <a:spcPts val="0"/>
                        </a:spcAft>
                        <a:buSzPct val="100000"/>
                        <a:buFont typeface="Arial" panose="020B0604020202020204" pitchFamily="34" charset="0"/>
                        <a:buChar char="•"/>
                        <a:tabLst>
                          <a:tab pos="457200" algn="l"/>
                        </a:tabLst>
                      </a:pPr>
                      <a:r>
                        <a:rPr lang="en-US" sz="2000" u="none" strike="noStrike" dirty="0" smtClean="0">
                          <a:effectLst/>
                          <a:latin typeface="DM Serif Display" panose="020B0604020202020204" charset="0"/>
                          <a:ea typeface="Calibri"/>
                          <a:cs typeface="Calibri"/>
                        </a:rPr>
                        <a:t>Provide technical assistance to each district serving a significant number of Title I schools implementing SIPs. (ESSA Section 1111(d))</a:t>
                      </a:r>
                      <a:r>
                        <a:rPr lang="en-US" sz="2000" dirty="0">
                          <a:effectLst/>
                          <a:latin typeface="DM Serif Display" panose="020B0604020202020204" charset="0"/>
                          <a:ea typeface="Calibri"/>
                          <a:cs typeface="Calibri"/>
                        </a:rPr>
                        <a:t> </a:t>
                      </a:r>
                    </a:p>
                  </a:txBody>
                  <a:tcPr marL="68580" marR="68580" marT="0" marB="0">
                    <a:solidFill>
                      <a:schemeClr val="accent1">
                        <a:lumMod val="40000"/>
                        <a:lumOff val="60000"/>
                      </a:schemeClr>
                    </a:solidFill>
                  </a:tcPr>
                </a:tc>
                <a:extLst>
                  <a:ext uri="{0D108BD9-81ED-4DB2-BD59-A6C34878D82A}">
                    <a16:rowId xmlns="" xmlns:a16="http://schemas.microsoft.com/office/drawing/2014/main" val="3850712830"/>
                  </a:ext>
                </a:extLst>
              </a:tr>
            </a:tbl>
          </a:graphicData>
        </a:graphic>
      </p:graphicFrame>
    </p:spTree>
    <p:extLst>
      <p:ext uri="{BB962C8B-B14F-4D97-AF65-F5344CB8AC3E}">
        <p14:creationId xmlns:p14="http://schemas.microsoft.com/office/powerpoint/2010/main" val="3296417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3"/>
          <p:cNvSpPr txBox="1">
            <a:spLocks noGrp="1"/>
          </p:cNvSpPr>
          <p:nvPr>
            <p:ph type="title"/>
          </p:nvPr>
        </p:nvSpPr>
        <p:spPr>
          <a:xfrm>
            <a:off x="344473" y="0"/>
            <a:ext cx="5818800" cy="664200"/>
          </a:xfrm>
          <a:prstGeom prst="rect">
            <a:avLst/>
          </a:prstGeom>
        </p:spPr>
        <p:txBody>
          <a:bodyPr spcFirstLastPara="1" wrap="square" lIns="91425" tIns="91425" rIns="91425" bIns="91425" anchor="ctr" anchorCtr="0">
            <a:normAutofit/>
          </a:bodyPr>
          <a:lstStyle/>
          <a:p>
            <a:pPr marL="0" lvl="0" indent="0" rtl="0">
              <a:spcBef>
                <a:spcPts val="0"/>
              </a:spcBef>
              <a:spcAft>
                <a:spcPts val="0"/>
              </a:spcAft>
              <a:buNone/>
            </a:pPr>
            <a:r>
              <a:rPr lang="en-US" dirty="0">
                <a:solidFill>
                  <a:srgbClr val="000066"/>
                </a:solidFill>
                <a:latin typeface="Kaushan Script" panose="020B0604020202020204" charset="0"/>
              </a:rPr>
              <a:t>Levels of Support</a:t>
            </a:r>
            <a:endParaRPr dirty="0">
              <a:solidFill>
                <a:srgbClr val="000066"/>
              </a:solidFill>
              <a:latin typeface="Kaushan Script" panose="020B0604020202020204" charset="0"/>
            </a:endParaRPr>
          </a:p>
        </p:txBody>
      </p:sp>
      <p:graphicFrame>
        <p:nvGraphicFramePr>
          <p:cNvPr id="2" name="Table 5">
            <a:extLst>
              <a:ext uri="{FF2B5EF4-FFF2-40B4-BE49-F238E27FC236}">
                <a16:creationId xmlns="" xmlns:a16="http://schemas.microsoft.com/office/drawing/2014/main" id="{1A6B8C7D-3908-FFB5-4F13-F6E32F34B5AD}"/>
              </a:ext>
            </a:extLst>
          </p:cNvPr>
          <p:cNvGraphicFramePr>
            <a:graphicFrameLocks noGrp="1"/>
          </p:cNvGraphicFramePr>
          <p:nvPr>
            <p:extLst>
              <p:ext uri="{D42A27DB-BD31-4B8C-83A1-F6EECF244321}">
                <p14:modId xmlns:p14="http://schemas.microsoft.com/office/powerpoint/2010/main" val="1002346715"/>
              </p:ext>
            </p:extLst>
          </p:nvPr>
        </p:nvGraphicFramePr>
        <p:xfrm>
          <a:off x="366849" y="581830"/>
          <a:ext cx="8013826" cy="4937760"/>
        </p:xfrm>
        <a:graphic>
          <a:graphicData uri="http://schemas.openxmlformats.org/drawingml/2006/table">
            <a:tbl>
              <a:tblPr firstRow="1" bandRow="1">
                <a:tableStyleId>{097BB381-60CF-4FF2-8D45-B8BC55BA510C}</a:tableStyleId>
              </a:tblPr>
              <a:tblGrid>
                <a:gridCol w="2594413"/>
                <a:gridCol w="5419413">
                  <a:extLst>
                    <a:ext uri="{9D8B030D-6E8A-4147-A177-3AD203B41FA5}">
                      <a16:colId xmlns="" xmlns:a16="http://schemas.microsoft.com/office/drawing/2014/main" val="1238168322"/>
                    </a:ext>
                  </a:extLst>
                </a:gridCol>
              </a:tblGrid>
              <a:tr h="259445">
                <a:tc gridSpan="2">
                  <a:txBody>
                    <a:bodyPr/>
                    <a:lstStyle/>
                    <a:p>
                      <a:pPr lvl="0" algn="ctr">
                        <a:buNone/>
                      </a:pPr>
                      <a:r>
                        <a:rPr lang="en-US" sz="1600" dirty="0" smtClean="0">
                          <a:solidFill>
                            <a:schemeClr val="tx1"/>
                          </a:solidFill>
                          <a:latin typeface="DM Serif Display"/>
                        </a:rPr>
                        <a:t>CSI - Intensive </a:t>
                      </a:r>
                      <a:r>
                        <a:rPr lang="en-US" sz="1600" dirty="0">
                          <a:solidFill>
                            <a:schemeClr val="tx1"/>
                          </a:solidFill>
                          <a:latin typeface="DM Serif Display"/>
                        </a:rPr>
                        <a:t>Support</a:t>
                      </a:r>
                    </a:p>
                  </a:txBody>
                  <a:tcPr/>
                </a:tc>
                <a:tc hMerge="1">
                  <a:txBody>
                    <a:bodyPr/>
                    <a:lstStyle/>
                    <a:p>
                      <a:pPr lvl="0" algn="ctr">
                        <a:buNone/>
                      </a:pPr>
                      <a:endParaRPr lang="en-US" sz="1600" dirty="0">
                        <a:solidFill>
                          <a:schemeClr val="tx1"/>
                        </a:solidFill>
                        <a:latin typeface="DM Serif Display"/>
                      </a:endParaRPr>
                    </a:p>
                  </a:txBody>
                  <a:tcPr/>
                </a:tc>
                <a:extLst>
                  <a:ext uri="{0D108BD9-81ED-4DB2-BD59-A6C34878D82A}">
                    <a16:rowId xmlns="" xmlns:a16="http://schemas.microsoft.com/office/drawing/2014/main" val="1756198518"/>
                  </a:ext>
                </a:extLst>
              </a:tr>
              <a:tr h="259445">
                <a:tc>
                  <a:txBody>
                    <a:bodyPr/>
                    <a:lstStyle/>
                    <a:p>
                      <a:pPr algn="ctr"/>
                      <a:r>
                        <a:rPr lang="en-US" sz="1600" dirty="0">
                          <a:latin typeface="DM Serif Display"/>
                        </a:rPr>
                        <a:t>District Responsibilities</a:t>
                      </a:r>
                    </a:p>
                  </a:txBody>
                  <a:tcPr>
                    <a:solidFill>
                      <a:srgbClr val="CCCCFF"/>
                    </a:solidFill>
                  </a:tcPr>
                </a:tc>
                <a:tc>
                  <a:txBody>
                    <a:bodyPr/>
                    <a:lstStyle/>
                    <a:p>
                      <a:pPr algn="ctr"/>
                      <a:r>
                        <a:rPr lang="en-US" sz="1600">
                          <a:latin typeface="DM Serif Display"/>
                        </a:rPr>
                        <a:t>Department Responsibilities</a:t>
                      </a:r>
                    </a:p>
                  </a:txBody>
                  <a:tcPr>
                    <a:solidFill>
                      <a:srgbClr val="CCCCFF"/>
                    </a:solidFill>
                  </a:tcPr>
                </a:tc>
                <a:extLst>
                  <a:ext uri="{0D108BD9-81ED-4DB2-BD59-A6C34878D82A}">
                    <a16:rowId xmlns="" xmlns:a16="http://schemas.microsoft.com/office/drawing/2014/main" val="1206162492"/>
                  </a:ext>
                </a:extLst>
              </a:tr>
              <a:tr h="370840">
                <a:tc>
                  <a:txBody>
                    <a:bodyPr/>
                    <a:lstStyle/>
                    <a:p>
                      <a:pPr marL="0" marR="0" lvl="0" indent="0">
                        <a:spcBef>
                          <a:spcPts val="0"/>
                        </a:spcBef>
                        <a:spcAft>
                          <a:spcPts val="0"/>
                        </a:spcAft>
                        <a:buFont typeface="Arial"/>
                        <a:buNone/>
                        <a:tabLst>
                          <a:tab pos="457200" algn="l"/>
                        </a:tabLst>
                      </a:pPr>
                      <a:r>
                        <a:rPr lang="en-US" sz="1400" u="none" strike="noStrike" dirty="0" smtClean="0">
                          <a:effectLst/>
                          <a:latin typeface="DM Serif Display" panose="020B0604020202020204" charset="0"/>
                          <a:ea typeface="Calibri"/>
                          <a:cs typeface="Calibri"/>
                        </a:rPr>
                        <a:t>Districts </a:t>
                      </a:r>
                      <a:r>
                        <a:rPr lang="en-US" sz="1400" u="none" strike="noStrike" dirty="0">
                          <a:effectLst/>
                          <a:latin typeface="DM Serif Display" panose="020B0604020202020204" charset="0"/>
                          <a:ea typeface="Calibri"/>
                          <a:cs typeface="Calibri"/>
                        </a:rPr>
                        <a:t>will </a:t>
                      </a:r>
                      <a:endParaRPr lang="en-US" sz="1400" u="none" strike="noStrike" dirty="0" smtClean="0">
                        <a:effectLst/>
                        <a:latin typeface="DM Serif Display" panose="020B0604020202020204" charset="0"/>
                        <a:ea typeface="Calibri"/>
                        <a:cs typeface="Calibri"/>
                      </a:endParaRPr>
                    </a:p>
                    <a:p>
                      <a:pPr marL="230188" marR="0" lvl="0" indent="-230188">
                        <a:spcBef>
                          <a:spcPts val="0"/>
                        </a:spcBef>
                        <a:spcAft>
                          <a:spcPts val="0"/>
                        </a:spcAft>
                        <a:buFont typeface="Arial"/>
                        <a:buChar char="●"/>
                        <a:tabLst>
                          <a:tab pos="457200" algn="l"/>
                        </a:tabLst>
                      </a:pPr>
                      <a:r>
                        <a:rPr lang="en-US" sz="1400" u="none" strike="noStrike" dirty="0" smtClean="0">
                          <a:effectLst/>
                          <a:latin typeface="DM Serif Display" panose="020B0604020202020204" charset="0"/>
                          <a:ea typeface="Calibri"/>
                          <a:cs typeface="Calibri"/>
                        </a:rPr>
                        <a:t>Provide </a:t>
                      </a:r>
                      <a:r>
                        <a:rPr lang="en-US" sz="1400" u="none" strike="noStrike" dirty="0">
                          <a:effectLst/>
                          <a:latin typeface="DM Serif Display" panose="020B0604020202020204" charset="0"/>
                          <a:ea typeface="Calibri"/>
                          <a:cs typeface="Calibri"/>
                        </a:rPr>
                        <a:t>resources and must approve, support and monitor implementation of the SIPs.</a:t>
                      </a:r>
                    </a:p>
                    <a:p>
                      <a:pPr marL="230188" marR="0" lvl="0" indent="-230188">
                        <a:spcBef>
                          <a:spcPts val="0"/>
                        </a:spcBef>
                        <a:spcAft>
                          <a:spcPts val="0"/>
                        </a:spcAft>
                        <a:buFont typeface="Arial"/>
                        <a:buChar char="●"/>
                        <a:tabLst>
                          <a:tab pos="457200" algn="l"/>
                        </a:tabLst>
                      </a:pPr>
                      <a:r>
                        <a:rPr lang="en-US" sz="1400" b="0" i="0" u="none" strike="noStrike" cap="none" dirty="0" smtClean="0">
                          <a:solidFill>
                            <a:schemeClr val="dk1"/>
                          </a:solidFill>
                          <a:effectLst/>
                          <a:latin typeface="DM Serif Display" panose="020B0604020202020204" charset="0"/>
                          <a:ea typeface="Arial"/>
                          <a:cs typeface="Arial"/>
                          <a:sym typeface="Arial"/>
                        </a:rPr>
                        <a:t>Meet monthly with their assigned BSI Regional Team to provide updates on the progress of all CSI Graded Schools and Rated Priority Schools and to meet the additional requirements pursuant to Rule 6A-1.099811, F.A.C.</a:t>
                      </a:r>
                      <a:endParaRPr lang="en-US" sz="1400" u="none" strike="noStrike" dirty="0">
                        <a:effectLst/>
                        <a:latin typeface="DM Serif Display" panose="020B0604020202020204" charset="0"/>
                        <a:ea typeface="Calibri"/>
                        <a:cs typeface="Calibri"/>
                      </a:endParaRPr>
                    </a:p>
                  </a:txBody>
                  <a:tcPr marL="68580" marR="68580" marT="0" marB="0">
                    <a:solidFill>
                      <a:schemeClr val="accent1">
                        <a:lumMod val="60000"/>
                        <a:lumOff val="40000"/>
                      </a:schemeClr>
                    </a:solidFill>
                  </a:tcPr>
                </a:tc>
                <a:tc>
                  <a:txBody>
                    <a:bodyPr/>
                    <a:lstStyle/>
                    <a:p>
                      <a:pPr marL="0" marR="0" lvl="0" indent="0">
                        <a:spcBef>
                          <a:spcPts val="0"/>
                        </a:spcBef>
                        <a:spcAft>
                          <a:spcPts val="0"/>
                        </a:spcAft>
                        <a:buFont typeface="Arial" panose="020B0604020202020204" pitchFamily="34" charset="0"/>
                        <a:buNone/>
                      </a:pPr>
                      <a:r>
                        <a:rPr lang="en-US" sz="1400" u="none" strike="noStrike" dirty="0" smtClean="0">
                          <a:effectLst/>
                          <a:latin typeface="DM Serif Display" panose="020B0604020202020204" charset="0"/>
                          <a:ea typeface="Calibri"/>
                          <a:cs typeface="Calibri"/>
                        </a:rPr>
                        <a:t>BSI Regional Team and Department will:</a:t>
                      </a:r>
                    </a:p>
                    <a:p>
                      <a:pPr marL="282575" marR="0" lvl="0" indent="-171450">
                        <a:spcBef>
                          <a:spcPts val="0"/>
                        </a:spcBef>
                        <a:spcAft>
                          <a:spcPts val="0"/>
                        </a:spcAft>
                        <a:buFont typeface="Arial" panose="020B0604020202020204" pitchFamily="34" charset="0"/>
                        <a:buChar char="•"/>
                      </a:pPr>
                      <a:r>
                        <a:rPr lang="en-US" sz="1400" u="none" strike="noStrike" dirty="0" smtClean="0">
                          <a:effectLst/>
                          <a:latin typeface="DM Serif Display" panose="020B0604020202020204" charset="0"/>
                          <a:ea typeface="Calibri"/>
                          <a:cs typeface="Calibri"/>
                        </a:rPr>
                        <a:t>Provide resources and approve, support and monitor implementation of Title I school SIPs.</a:t>
                      </a:r>
                    </a:p>
                    <a:p>
                      <a:pPr marL="282575" marR="0" lvl="0" indent="-171450">
                        <a:spcBef>
                          <a:spcPts val="0"/>
                        </a:spcBef>
                        <a:spcAft>
                          <a:spcPts val="0"/>
                        </a:spcAft>
                        <a:buFont typeface="Arial" panose="020B0604020202020204" pitchFamily="34" charset="0"/>
                        <a:buChar char="•"/>
                      </a:pPr>
                      <a:r>
                        <a:rPr lang="en-US" sz="1400" u="none" strike="noStrike" dirty="0" smtClean="0">
                          <a:effectLst/>
                          <a:latin typeface="DM Serif Display" panose="020B0604020202020204" charset="0"/>
                          <a:ea typeface="Calibri"/>
                          <a:cs typeface="Calibri"/>
                        </a:rPr>
                        <a:t>Periodically review resource allocation to support school improvement in each district serving a significant number of Title I schools. (ESSA Section 1111(d)) </a:t>
                      </a:r>
                    </a:p>
                    <a:p>
                      <a:pPr marL="282575" marR="0" lvl="0" indent="-171450">
                        <a:spcBef>
                          <a:spcPts val="0"/>
                        </a:spcBef>
                        <a:spcAft>
                          <a:spcPts val="0"/>
                        </a:spcAft>
                        <a:buFont typeface="Arial" panose="020B0604020202020204" pitchFamily="34" charset="0"/>
                        <a:buChar char="•"/>
                      </a:pPr>
                      <a:r>
                        <a:rPr lang="en-US" sz="1400" u="none" strike="noStrike" dirty="0" smtClean="0">
                          <a:effectLst/>
                          <a:latin typeface="DM Serif Display" panose="020B0604020202020204" charset="0"/>
                          <a:ea typeface="Calibri"/>
                          <a:cs typeface="Calibri"/>
                        </a:rPr>
                        <a:t>Provide technical assistance to each district serving a significant number of Title I schools implementing SIPs. (ESSA Section 1111(d))</a:t>
                      </a:r>
                    </a:p>
                    <a:p>
                      <a:pPr marL="282575" marR="0" lvl="0" indent="-171450">
                        <a:spcBef>
                          <a:spcPts val="0"/>
                        </a:spcBef>
                        <a:spcAft>
                          <a:spcPts val="0"/>
                        </a:spcAft>
                        <a:buFont typeface="Arial" panose="020B0604020202020204" pitchFamily="34" charset="0"/>
                        <a:buChar char="•"/>
                      </a:pPr>
                      <a:r>
                        <a:rPr lang="en-US" sz="1400" u="none" strike="noStrike" dirty="0" smtClean="0">
                          <a:effectLst/>
                          <a:latin typeface="DM Serif Display" panose="020B0604020202020204" charset="0"/>
                          <a:ea typeface="Calibri"/>
                          <a:cs typeface="Calibri"/>
                        </a:rPr>
                        <a:t>Support and provide technical assistance to districts and schools on the SI Support List and Rated Priority Schools Support List.</a:t>
                      </a:r>
                    </a:p>
                    <a:p>
                      <a:pPr marL="282575" marR="0" lvl="0" indent="-171450">
                        <a:spcBef>
                          <a:spcPts val="0"/>
                        </a:spcBef>
                        <a:spcAft>
                          <a:spcPts val="0"/>
                        </a:spcAft>
                        <a:buFont typeface="Arial" panose="020B0604020202020204" pitchFamily="34" charset="0"/>
                        <a:buChar char="•"/>
                      </a:pPr>
                      <a:r>
                        <a:rPr lang="en-US" sz="1400" u="none" strike="noStrike" dirty="0" smtClean="0">
                          <a:effectLst/>
                          <a:latin typeface="DM Serif Display" panose="020B0604020202020204" charset="0"/>
                          <a:ea typeface="Calibri"/>
                          <a:cs typeface="Calibri"/>
                        </a:rPr>
                        <a:t>Coordinate with the districts and schools on the SI Support List and Rated Priority Schools to identify and implement tailored support and improvement strategies designed to address low performance.</a:t>
                      </a:r>
                    </a:p>
                    <a:p>
                      <a:pPr marL="282575" indent="-171450">
                        <a:buFont typeface="Arial" panose="020B0604020202020204" pitchFamily="34" charset="0"/>
                        <a:buChar char="•"/>
                      </a:pPr>
                      <a:r>
                        <a:rPr lang="en-US" sz="1400" dirty="0" smtClean="0">
                          <a:effectLst/>
                          <a:latin typeface="DM Serif Display" panose="020B0604020202020204" charset="0"/>
                          <a:ea typeface="Calibri"/>
                        </a:rPr>
                        <a:t>Facilitate monthly district meetings</a:t>
                      </a:r>
                      <a:r>
                        <a:rPr lang="en-US" sz="1400" baseline="0" dirty="0" smtClean="0">
                          <a:effectLst/>
                          <a:latin typeface="DM Serif Display" panose="020B0604020202020204" charset="0"/>
                          <a:ea typeface="Calibri"/>
                        </a:rPr>
                        <a:t> </a:t>
                      </a:r>
                      <a:r>
                        <a:rPr lang="en-US" sz="1400" dirty="0" smtClean="0">
                          <a:effectLst/>
                          <a:latin typeface="DM Serif Display" panose="020B0604020202020204" charset="0"/>
                          <a:ea typeface="Calibri"/>
                        </a:rPr>
                        <a:t>and conduct on-site beginning-of-the-year, middle-of-the-year and end-of-the-year Instructional Reviews for SI Support</a:t>
                      </a:r>
                      <a:r>
                        <a:rPr lang="en-US" sz="1400" baseline="0" dirty="0" smtClean="0">
                          <a:effectLst/>
                          <a:latin typeface="DM Serif Display" panose="020B0604020202020204" charset="0"/>
                          <a:ea typeface="Calibri"/>
                        </a:rPr>
                        <a:t> List</a:t>
                      </a:r>
                      <a:r>
                        <a:rPr lang="en-US" sz="1400" dirty="0" smtClean="0">
                          <a:effectLst/>
                          <a:latin typeface="DM Serif Display" panose="020B0604020202020204" charset="0"/>
                          <a:ea typeface="Calibri"/>
                        </a:rPr>
                        <a:t> and Rated Priority Schools</a:t>
                      </a:r>
                      <a:r>
                        <a:rPr lang="en-US" sz="1400" baseline="0" dirty="0" smtClean="0">
                          <a:effectLst/>
                          <a:latin typeface="DM Serif Display" panose="020B0604020202020204" charset="0"/>
                          <a:ea typeface="Calibri"/>
                        </a:rPr>
                        <a:t> Support List.</a:t>
                      </a:r>
                      <a:endParaRPr lang="en-US" sz="1400" u="none" strike="noStrike" dirty="0">
                        <a:effectLst/>
                        <a:latin typeface="DM Serif Display" panose="020B0604020202020204" charset="0"/>
                        <a:ea typeface="Calibri"/>
                        <a:cs typeface="Calibri"/>
                      </a:endParaRPr>
                    </a:p>
                  </a:txBody>
                  <a:tcPr marL="68580" marR="68580" marT="0" marB="0">
                    <a:solidFill>
                      <a:schemeClr val="accent1">
                        <a:lumMod val="60000"/>
                        <a:lumOff val="40000"/>
                      </a:schemeClr>
                    </a:solidFill>
                  </a:tcPr>
                </a:tc>
                <a:extLst>
                  <a:ext uri="{0D108BD9-81ED-4DB2-BD59-A6C34878D82A}">
                    <a16:rowId xmlns="" xmlns:a16="http://schemas.microsoft.com/office/drawing/2014/main" val="3850712830"/>
                  </a:ext>
                </a:extLst>
              </a:tr>
            </a:tbl>
          </a:graphicData>
        </a:graphic>
      </p:graphicFrame>
    </p:spTree>
    <p:extLst>
      <p:ext uri="{BB962C8B-B14F-4D97-AF65-F5344CB8AC3E}">
        <p14:creationId xmlns:p14="http://schemas.microsoft.com/office/powerpoint/2010/main" val="2200840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8"/>
          <p:cNvSpPr txBox="1">
            <a:spLocks noGrp="1"/>
          </p:cNvSpPr>
          <p:nvPr>
            <p:ph type="title"/>
          </p:nvPr>
        </p:nvSpPr>
        <p:spPr>
          <a:xfrm>
            <a:off x="352425" y="167200"/>
            <a:ext cx="7113156" cy="664200"/>
          </a:xfrm>
          <a:prstGeom prst="rect">
            <a:avLst/>
          </a:prstGeom>
          <a:noFill/>
          <a:ln>
            <a:noFill/>
          </a:ln>
        </p:spPr>
        <p:txBody>
          <a:bodyPr spcFirstLastPara="1" wrap="square" lIns="91425" tIns="91425" rIns="91425" bIns="91425" anchor="t" anchorCtr="0">
            <a:noAutofit/>
          </a:bodyPr>
          <a:lstStyle/>
          <a:p>
            <a:r>
              <a:rPr lang="en-US" sz="2800" dirty="0">
                <a:solidFill>
                  <a:srgbClr val="34376D"/>
                </a:solidFill>
                <a:latin typeface="Kaushan Script"/>
                <a:ea typeface="Kaushan Script"/>
                <a:cs typeface="Kaushan Script"/>
                <a:sym typeface="Kaushan Script"/>
              </a:rPr>
              <a:t>Exiting ATSI, TSI and CSI Requirements</a:t>
            </a:r>
            <a:endParaRPr lang="en-US" sz="2800" dirty="0">
              <a:solidFill>
                <a:srgbClr val="34376D"/>
              </a:solidFill>
              <a:latin typeface="Kaushan Script"/>
              <a:ea typeface="Kaushan Script"/>
              <a:cs typeface="Kaushan Script"/>
            </a:endParaRPr>
          </a:p>
        </p:txBody>
      </p:sp>
      <p:sp>
        <p:nvSpPr>
          <p:cNvPr id="313" name="Google Shape;313;p48"/>
          <p:cNvSpPr txBox="1">
            <a:spLocks noGrp="1"/>
          </p:cNvSpPr>
          <p:nvPr>
            <p:ph type="body" idx="1"/>
          </p:nvPr>
        </p:nvSpPr>
        <p:spPr>
          <a:xfrm>
            <a:off x="352425" y="831400"/>
            <a:ext cx="6919200" cy="4595700"/>
          </a:xfrm>
          <a:prstGeom prst="rect">
            <a:avLst/>
          </a:prstGeom>
          <a:noFill/>
          <a:ln>
            <a:noFill/>
          </a:ln>
        </p:spPr>
        <p:txBody>
          <a:bodyPr spcFirstLastPara="1" wrap="square" lIns="91425" tIns="91425" rIns="91425" bIns="91425" anchor="t" anchorCtr="0">
            <a:noAutofit/>
          </a:bodyPr>
          <a:lstStyle/>
          <a:p>
            <a:pPr indent="-387350">
              <a:lnSpc>
                <a:spcPct val="100000"/>
              </a:lnSpc>
              <a:spcBef>
                <a:spcPts val="1000"/>
              </a:spcBef>
              <a:buSzPts val="2500"/>
              <a:buFont typeface="Arial"/>
              <a:buChar char="•"/>
            </a:pPr>
            <a:r>
              <a:rPr lang="en-US" sz="2200" dirty="0"/>
              <a:t>To exit ATSI or TSI, a school must improve subgroup(s) performance on the federal percent of points (FPPI) to 41% or higher.</a:t>
            </a:r>
          </a:p>
          <a:p>
            <a:pPr indent="-387350">
              <a:lnSpc>
                <a:spcPct val="100000"/>
              </a:lnSpc>
              <a:spcBef>
                <a:spcPts val="1000"/>
              </a:spcBef>
              <a:buSzPts val="2500"/>
              <a:buFont typeface="Arial"/>
              <a:buChar char="•"/>
            </a:pPr>
            <a:r>
              <a:rPr lang="en-US" sz="2200" dirty="0"/>
              <a:t>To exit CSI,</a:t>
            </a:r>
            <a:r>
              <a:rPr lang="en-US" sz="2000" dirty="0"/>
              <a:t> a school must have </a:t>
            </a:r>
            <a:r>
              <a:rPr lang="en-US" sz="2000"/>
              <a:t>a </a:t>
            </a:r>
            <a:r>
              <a:rPr lang="en-US" sz="2200"/>
              <a:t>FPPI </a:t>
            </a:r>
            <a:r>
              <a:rPr lang="en-US" sz="2200" dirty="0"/>
              <a:t>of 41% or higher, must not have a "D" or "F" school grade, and must have a graduation rate above 67%. </a:t>
            </a:r>
          </a:p>
          <a:p>
            <a:pPr marL="457200" lvl="0" indent="-387350" algn="l" rtl="0">
              <a:lnSpc>
                <a:spcPct val="100000"/>
              </a:lnSpc>
              <a:spcBef>
                <a:spcPts val="1000"/>
              </a:spcBef>
              <a:spcAft>
                <a:spcPts val="0"/>
              </a:spcAft>
              <a:buSzPts val="2500"/>
              <a:buFont typeface="Arial"/>
              <a:buChar char="•"/>
            </a:pPr>
            <a:r>
              <a:rPr lang="en-US" sz="2200" dirty="0"/>
              <a:t>Schools that enter CSI because they were previously identified as ATSI based on subgroup performance for 6 consecutive years must raise their subgroup’s performance to 41% or higher on the FPPI to exit CSI. </a:t>
            </a:r>
          </a:p>
          <a:p>
            <a:pPr marL="457200" lvl="0" indent="-228600" algn="l" rtl="0">
              <a:lnSpc>
                <a:spcPct val="115000"/>
              </a:lnSpc>
              <a:spcBef>
                <a:spcPts val="0"/>
              </a:spcBef>
              <a:spcAft>
                <a:spcPts val="0"/>
              </a:spcAft>
              <a:buSzPts val="1800"/>
              <a:buNone/>
            </a:pPr>
            <a:endParaRPr sz="1400" b="0" i="0" u="none" strike="noStrike" cap="none" dirty="0">
              <a:solidFill>
                <a:schemeClr val="dk1"/>
              </a:solidFill>
              <a:latin typeface="Arial"/>
              <a:ea typeface="Arial"/>
              <a:cs typeface="Arial"/>
              <a:sym typeface="Arial"/>
            </a:endParaRPr>
          </a:p>
          <a:p>
            <a:pPr marL="457200" lvl="0" indent="-228600" algn="l" rtl="0">
              <a:lnSpc>
                <a:spcPct val="115000"/>
              </a:lnSpc>
              <a:spcBef>
                <a:spcPts val="0"/>
              </a:spcBef>
              <a:spcAft>
                <a:spcPts val="0"/>
              </a:spcAft>
              <a:buSzPts val="18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
        <p:nvSpPr>
          <p:cNvPr id="3" name="Title 2"/>
          <p:cNvSpPr>
            <a:spLocks noGrp="1"/>
          </p:cNvSpPr>
          <p:nvPr>
            <p:ph type="ctrTitle"/>
          </p:nvPr>
        </p:nvSpPr>
        <p:spPr>
          <a:xfrm>
            <a:off x="0" y="1643825"/>
            <a:ext cx="6637867" cy="1195800"/>
          </a:xfrm>
        </p:spPr>
        <p:txBody>
          <a:bodyPr/>
          <a:lstStyle/>
          <a:p>
            <a:pPr algn="ctr"/>
            <a:r>
              <a:rPr lang="en-US" sz="5400" err="1">
                <a:latin typeface="DM Serif Display"/>
              </a:rPr>
              <a:t>UniSIG</a:t>
            </a:r>
            <a:r>
              <a:rPr lang="en-US" sz="5400">
                <a:latin typeface="DM Serif Display"/>
              </a:rPr>
              <a:t> Funding</a:t>
            </a:r>
          </a:p>
        </p:txBody>
      </p:sp>
      <p:sp>
        <p:nvSpPr>
          <p:cNvPr id="4" name="Subtitle 3"/>
          <p:cNvSpPr>
            <a:spLocks noGrp="1"/>
          </p:cNvSpPr>
          <p:nvPr>
            <p:ph type="subTitle" idx="1"/>
          </p:nvPr>
        </p:nvSpPr>
        <p:spPr/>
        <p:txBody>
          <a:bodyPr/>
          <a:lstStyle/>
          <a:p>
            <a:endParaRPr lang="en-US"/>
          </a:p>
          <a:p>
            <a:r>
              <a:rPr lang="en-US"/>
              <a:t>Intended Outcome #3</a:t>
            </a:r>
          </a:p>
          <a:p>
            <a:endParaRPr lang="en-US"/>
          </a:p>
        </p:txBody>
      </p:sp>
      <p:sp>
        <p:nvSpPr>
          <p:cNvPr id="5" name="Rectangle 4"/>
          <p:cNvSpPr/>
          <p:nvPr/>
        </p:nvSpPr>
        <p:spPr>
          <a:xfrm>
            <a:off x="169333" y="4905401"/>
            <a:ext cx="6172200" cy="307777"/>
          </a:xfrm>
          <a:prstGeom prst="rect">
            <a:avLst/>
          </a:prstGeom>
        </p:spPr>
        <p:txBody>
          <a:bodyPr wrap="square" lIns="91440" tIns="45720" rIns="91440" bIns="45720" anchor="t">
            <a:spAutoFit/>
          </a:bodyPr>
          <a:lstStyle/>
          <a:p>
            <a:r>
              <a:rPr lang="en-US" i="1"/>
              <a:t>Elementary and Secondary Education Act (ESEA) Section 1003(b)(1)(A)</a:t>
            </a:r>
          </a:p>
        </p:txBody>
      </p:sp>
    </p:spTree>
    <p:extLst>
      <p:ext uri="{BB962C8B-B14F-4D97-AF65-F5344CB8AC3E}">
        <p14:creationId xmlns:p14="http://schemas.microsoft.com/office/powerpoint/2010/main" val="3893011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46866" y="333900"/>
            <a:ext cx="4893734" cy="664200"/>
          </a:xfrm>
        </p:spPr>
        <p:txBody>
          <a:bodyPr/>
          <a:lstStyle/>
          <a:p>
            <a:r>
              <a:rPr lang="en-US">
                <a:solidFill>
                  <a:srgbClr val="000066"/>
                </a:solidFill>
                <a:latin typeface="Kaushan Script" panose="020B0604020202020204" charset="0"/>
              </a:rPr>
              <a:t>Schools Eligible for </a:t>
            </a:r>
            <a:r>
              <a:rPr lang="en-US" err="1">
                <a:solidFill>
                  <a:srgbClr val="000066"/>
                </a:solidFill>
                <a:latin typeface="Kaushan Script" panose="020B0604020202020204" charset="0"/>
              </a:rPr>
              <a:t>UniSIG</a:t>
            </a:r>
            <a:endParaRPr lang="en-US">
              <a:solidFill>
                <a:srgbClr val="000066"/>
              </a:solidFill>
              <a:latin typeface="Kaushan Script" panose="020B060402020202020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56982188"/>
              </p:ext>
            </p:extLst>
          </p:nvPr>
        </p:nvGraphicFramePr>
        <p:xfrm>
          <a:off x="495012" y="2028657"/>
          <a:ext cx="6552056" cy="3108960"/>
        </p:xfrm>
        <a:graphic>
          <a:graphicData uri="http://schemas.openxmlformats.org/drawingml/2006/table">
            <a:tbl>
              <a:tblPr bandRow="1">
                <a:tableStyleId>{097BB381-60CF-4FF2-8D45-B8BC55BA510C}</a:tableStyleId>
              </a:tblPr>
              <a:tblGrid>
                <a:gridCol w="6552056">
                  <a:extLst>
                    <a:ext uri="{9D8B030D-6E8A-4147-A177-3AD203B41FA5}">
                      <a16:colId xmlns="" xmlns:a16="http://schemas.microsoft.com/office/drawing/2014/main" val="20000"/>
                    </a:ext>
                  </a:extLst>
                </a:gridCol>
              </a:tblGrid>
              <a:tr h="370840">
                <a:tc>
                  <a:txBody>
                    <a:bodyPr/>
                    <a:lstStyle/>
                    <a:p>
                      <a:r>
                        <a:rPr lang="en-US" sz="1600">
                          <a:latin typeface="DM Serif Display"/>
                        </a:rPr>
                        <a:t>For Title I schools identified</a:t>
                      </a:r>
                      <a:r>
                        <a:rPr lang="en-US" sz="1600" baseline="0">
                          <a:latin typeface="DM Serif Display"/>
                        </a:rPr>
                        <a:t> as CSI based on a 2021-22 Federal Index below 41%:</a:t>
                      </a:r>
                    </a:p>
                    <a:p>
                      <a:pPr marL="512445" indent="-285750">
                        <a:buFont typeface="Arial" panose="020B0604020202020204" pitchFamily="34" charset="0"/>
                        <a:buChar char="•"/>
                      </a:pPr>
                      <a:r>
                        <a:rPr lang="en-US" sz="1600" baseline="0">
                          <a:latin typeface="DM Serif Display"/>
                        </a:rPr>
                        <a:t>Schools with 500 or more students will receive $100,000.</a:t>
                      </a:r>
                    </a:p>
                    <a:p>
                      <a:pPr marL="512445" indent="-285750">
                        <a:buFont typeface="Arial" panose="020B0604020202020204" pitchFamily="34" charset="0"/>
                        <a:buChar char="•"/>
                      </a:pPr>
                      <a:r>
                        <a:rPr lang="en-US" sz="1600" baseline="0">
                          <a:latin typeface="DM Serif Display"/>
                        </a:rPr>
                        <a:t>Schools with 100-499 students will receive $75,000.</a:t>
                      </a:r>
                    </a:p>
                    <a:p>
                      <a:pPr marL="512445" indent="-285750">
                        <a:buFont typeface="Arial" panose="020B0604020202020204" pitchFamily="34" charset="0"/>
                        <a:buChar char="•"/>
                      </a:pPr>
                      <a:r>
                        <a:rPr lang="en-US" sz="1600" baseline="0">
                          <a:latin typeface="DM Serif Display"/>
                        </a:rPr>
                        <a:t>Schools with less than 100 students will receive $50,000.</a:t>
                      </a:r>
                    </a:p>
                    <a:p>
                      <a:pPr marL="227013" indent="0">
                        <a:buFont typeface="Arial" panose="020B0604020202020204" pitchFamily="34" charset="0"/>
                        <a:buNone/>
                      </a:pPr>
                      <a:endParaRPr lang="en-US" sz="1600">
                        <a:latin typeface="DM Serif Display" panose="020B0604020202020204" charset="0"/>
                      </a:endParaRPr>
                    </a:p>
                  </a:txBody>
                  <a:tcPr/>
                </a:tc>
                <a:extLst>
                  <a:ext uri="{0D108BD9-81ED-4DB2-BD59-A6C34878D82A}">
                    <a16:rowId xmlns="" xmlns:a16="http://schemas.microsoft.com/office/drawing/2014/main" val="10000"/>
                  </a:ext>
                </a:extLst>
              </a:tr>
              <a:tr h="370840">
                <a:tc>
                  <a:txBody>
                    <a:bodyPr/>
                    <a:lstStyle/>
                    <a:p>
                      <a:r>
                        <a:rPr lang="en-US" sz="1600" dirty="0">
                          <a:latin typeface="DM Serif Display"/>
                        </a:rPr>
                        <a:t>For Title I and </a:t>
                      </a:r>
                      <a:r>
                        <a:rPr lang="en-US" sz="1600">
                          <a:latin typeface="DM Serif Display"/>
                        </a:rPr>
                        <a:t>Non-Title I schools </a:t>
                      </a:r>
                      <a:r>
                        <a:rPr lang="en-US" sz="1600" dirty="0">
                          <a:latin typeface="DM Serif Display"/>
                        </a:rPr>
                        <a:t>identified as CSI solely</a:t>
                      </a:r>
                      <a:r>
                        <a:rPr lang="en-US" sz="1600" baseline="0" dirty="0">
                          <a:latin typeface="DM Serif Display"/>
                        </a:rPr>
                        <a:t> </a:t>
                      </a:r>
                      <a:r>
                        <a:rPr lang="en-US" sz="1600" dirty="0">
                          <a:latin typeface="DM Serif Display"/>
                        </a:rPr>
                        <a:t>based on a 2021-22</a:t>
                      </a:r>
                      <a:r>
                        <a:rPr lang="en-US" sz="1600" baseline="0" dirty="0">
                          <a:latin typeface="DM Serif Display"/>
                        </a:rPr>
                        <a:t> graduation rate at or below 67%:</a:t>
                      </a:r>
                      <a:endParaRPr lang="en-US" sz="1600" dirty="0">
                        <a:latin typeface="DM Serif Display"/>
                      </a:endParaRPr>
                    </a:p>
                    <a:p>
                      <a:pPr marL="512763" indent="-285750">
                        <a:buFont typeface="Arial" panose="020B0604020202020204" pitchFamily="34" charset="0"/>
                        <a:buChar char="•"/>
                      </a:pPr>
                      <a:r>
                        <a:rPr lang="en-US" sz="1600" dirty="0">
                          <a:latin typeface="DM Serif Display" panose="020B0604020202020204" charset="0"/>
                        </a:rPr>
                        <a:t>Schools with 500 or more students will receive $50,000.</a:t>
                      </a:r>
                    </a:p>
                    <a:p>
                      <a:pPr marL="512763" indent="-285750">
                        <a:buFont typeface="Arial" panose="020B0604020202020204" pitchFamily="34" charset="0"/>
                        <a:buChar char="•"/>
                      </a:pPr>
                      <a:r>
                        <a:rPr lang="en-US" sz="1600" dirty="0">
                          <a:latin typeface="DM Serif Display" panose="020B0604020202020204" charset="0"/>
                        </a:rPr>
                        <a:t>Schools with 100-499 students will receive $35,000.</a:t>
                      </a:r>
                    </a:p>
                    <a:p>
                      <a:pPr marL="512763" indent="-285750">
                        <a:buFont typeface="Arial" panose="020B0604020202020204" pitchFamily="34" charset="0"/>
                        <a:buChar char="•"/>
                      </a:pPr>
                      <a:r>
                        <a:rPr lang="en-US" sz="1600" dirty="0">
                          <a:latin typeface="DM Serif Display" panose="020B0604020202020204" charset="0"/>
                        </a:rPr>
                        <a:t>Schools with less than 100 students will receive $10,000.</a:t>
                      </a:r>
                    </a:p>
                    <a:p>
                      <a:endParaRPr lang="en-US" sz="1600" dirty="0">
                        <a:latin typeface="DM Serif Display" panose="020B0604020202020204" charset="0"/>
                      </a:endParaRPr>
                    </a:p>
                  </a:txBody>
                  <a:tcPr/>
                </a:tc>
                <a:extLst>
                  <a:ext uri="{0D108BD9-81ED-4DB2-BD59-A6C34878D82A}">
                    <a16:rowId xmlns="" xmlns:a16="http://schemas.microsoft.com/office/drawing/2014/main" val="10001"/>
                  </a:ext>
                </a:extLst>
              </a:tr>
            </a:tbl>
          </a:graphicData>
        </a:graphic>
      </p:graphicFrame>
      <p:sp>
        <p:nvSpPr>
          <p:cNvPr id="5" name="Rounded Rectangle 4"/>
          <p:cNvSpPr/>
          <p:nvPr/>
        </p:nvSpPr>
        <p:spPr>
          <a:xfrm>
            <a:off x="2189747" y="1191381"/>
            <a:ext cx="4854520" cy="71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latin typeface="DM Serif Display" panose="020B0604020202020204" charset="0"/>
              </a:rPr>
              <a:t>ALL schools, including ESE centers, alternative schools and DJJ schools are eligible for </a:t>
            </a:r>
            <a:r>
              <a:rPr lang="en-US" err="1">
                <a:solidFill>
                  <a:schemeClr val="tx1"/>
                </a:solidFill>
                <a:latin typeface="DM Serif Display" panose="020B0604020202020204" charset="0"/>
              </a:rPr>
              <a:t>UniSIG</a:t>
            </a:r>
            <a:r>
              <a:rPr lang="en-US">
                <a:solidFill>
                  <a:schemeClr val="tx1"/>
                </a:solidFill>
                <a:latin typeface="DM Serif Display" panose="020B0604020202020204" charset="0"/>
              </a:rPr>
              <a:t> if they meet the eligibility criteria.</a:t>
            </a:r>
          </a:p>
        </p:txBody>
      </p:sp>
      <p:sp>
        <p:nvSpPr>
          <p:cNvPr id="7" name="Explosion 2 6"/>
          <p:cNvSpPr/>
          <p:nvPr/>
        </p:nvSpPr>
        <p:spPr>
          <a:xfrm rot="20682615">
            <a:off x="212163" y="82804"/>
            <a:ext cx="2218267" cy="1906861"/>
          </a:xfrm>
          <a:prstGeom prst="irregularSeal2">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Kaushan Script" panose="020B0604020202020204" charset="0"/>
              </a:rPr>
              <a:t>New for 2023-24</a:t>
            </a:r>
          </a:p>
        </p:txBody>
      </p:sp>
      <p:sp>
        <p:nvSpPr>
          <p:cNvPr id="8" name="Explosion 2 7"/>
          <p:cNvSpPr/>
          <p:nvPr/>
        </p:nvSpPr>
        <p:spPr>
          <a:xfrm rot="20682615">
            <a:off x="212164" y="82805"/>
            <a:ext cx="2218267" cy="1906861"/>
          </a:xfrm>
          <a:prstGeom prst="irregularSeal2">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Kaushan Script" panose="020B0604020202020204" charset="0"/>
              </a:rPr>
              <a:t>New for 2023-24</a:t>
            </a:r>
          </a:p>
        </p:txBody>
      </p:sp>
    </p:spTree>
    <p:extLst>
      <p:ext uri="{BB962C8B-B14F-4D97-AF65-F5344CB8AC3E}">
        <p14:creationId xmlns:p14="http://schemas.microsoft.com/office/powerpoint/2010/main" val="44004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body" idx="4294967295"/>
          </p:nvPr>
        </p:nvSpPr>
        <p:spPr>
          <a:xfrm>
            <a:off x="834074" y="1170950"/>
            <a:ext cx="7410039" cy="3795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7200"/>
              <a:buNone/>
            </a:pPr>
            <a:r>
              <a:rPr lang="en-US" sz="2400" dirty="0">
                <a:sym typeface="DM Serif Display"/>
              </a:rPr>
              <a:t>Today we will…</a:t>
            </a:r>
            <a:endParaRPr sz="2400" dirty="0">
              <a:solidFill>
                <a:schemeClr val="dk1"/>
              </a:solidFill>
            </a:endParaRPr>
          </a:p>
          <a:p>
            <a:pPr marL="514350" indent="-457200">
              <a:lnSpc>
                <a:spcPct val="100000"/>
              </a:lnSpc>
              <a:spcBef>
                <a:spcPts val="1000"/>
              </a:spcBef>
              <a:buClr>
                <a:schemeClr val="dk1"/>
              </a:buClr>
              <a:buSzPts val="2700"/>
              <a:buFont typeface="+mj-lt"/>
              <a:buAutoNum type="arabicPeriod"/>
            </a:pPr>
            <a:r>
              <a:rPr lang="en-US" sz="2400" dirty="0">
                <a:solidFill>
                  <a:schemeClr val="dk1"/>
                </a:solidFill>
              </a:rPr>
              <a:t>Compare Accountability Components</a:t>
            </a:r>
            <a:endParaRPr sz="2400" dirty="0">
              <a:solidFill>
                <a:schemeClr val="dk1"/>
              </a:solidFill>
            </a:endParaRPr>
          </a:p>
          <a:p>
            <a:pPr marL="514350" lvl="0" indent="-457200" algn="l" rtl="0">
              <a:lnSpc>
                <a:spcPct val="100000"/>
              </a:lnSpc>
              <a:spcBef>
                <a:spcPts val="1000"/>
              </a:spcBef>
              <a:spcAft>
                <a:spcPts val="0"/>
              </a:spcAft>
              <a:buClr>
                <a:schemeClr val="dk1"/>
              </a:buClr>
              <a:buSzPts val="2700"/>
              <a:buFont typeface="+mj-lt"/>
              <a:buAutoNum type="arabicPeriod"/>
            </a:pPr>
            <a:r>
              <a:rPr lang="en-US" sz="2400" dirty="0">
                <a:solidFill>
                  <a:schemeClr val="dk1"/>
                </a:solidFill>
              </a:rPr>
              <a:t>Plan for Supports</a:t>
            </a:r>
          </a:p>
          <a:p>
            <a:pPr marL="514350" lvl="0" indent="-457200">
              <a:lnSpc>
                <a:spcPct val="100000"/>
              </a:lnSpc>
              <a:spcBef>
                <a:spcPts val="1000"/>
              </a:spcBef>
              <a:buClr>
                <a:schemeClr val="dk1"/>
              </a:buClr>
              <a:buSzPts val="2700"/>
              <a:buFont typeface="+mj-lt"/>
              <a:buAutoNum type="arabicPeriod"/>
            </a:pPr>
            <a:r>
              <a:rPr lang="en-US" sz="2400" dirty="0">
                <a:solidFill>
                  <a:schemeClr val="dk1"/>
                </a:solidFill>
              </a:rPr>
              <a:t>Review Unified School Improvement (</a:t>
            </a:r>
            <a:r>
              <a:rPr lang="en-US" sz="2400" dirty="0" err="1">
                <a:solidFill>
                  <a:schemeClr val="dk1"/>
                </a:solidFill>
              </a:rPr>
              <a:t>UniSIG</a:t>
            </a:r>
            <a:r>
              <a:rPr lang="en-US" sz="2400" dirty="0">
                <a:solidFill>
                  <a:schemeClr val="dk1"/>
                </a:solidFill>
              </a:rPr>
              <a:t>) </a:t>
            </a:r>
            <a:r>
              <a:rPr lang="en-US" sz="2400" dirty="0" smtClean="0">
                <a:solidFill>
                  <a:schemeClr val="dk1"/>
                </a:solidFill>
              </a:rPr>
              <a:t>Funding</a:t>
            </a:r>
          </a:p>
          <a:p>
            <a:pPr marL="514350" lvl="0" indent="-457200">
              <a:lnSpc>
                <a:spcPct val="100000"/>
              </a:lnSpc>
              <a:spcBef>
                <a:spcPts val="1000"/>
              </a:spcBef>
              <a:buClr>
                <a:schemeClr val="dk1"/>
              </a:buClr>
              <a:buSzPts val="2700"/>
              <a:buFont typeface="+mj-lt"/>
              <a:buAutoNum type="arabicPeriod"/>
            </a:pPr>
            <a:r>
              <a:rPr lang="en-US" sz="2400" dirty="0" smtClean="0">
                <a:solidFill>
                  <a:schemeClr val="dk1"/>
                </a:solidFill>
              </a:rPr>
              <a:t>Review Educational Enrichment Allocation</a:t>
            </a:r>
            <a:endParaRPr lang="en-US" sz="2400" dirty="0">
              <a:solidFill>
                <a:schemeClr val="dk1"/>
              </a:solidFill>
            </a:endParaRPr>
          </a:p>
          <a:p>
            <a:pPr marL="514350" lvl="0" indent="-457200">
              <a:lnSpc>
                <a:spcPct val="100000"/>
              </a:lnSpc>
              <a:spcBef>
                <a:spcPts val="1000"/>
              </a:spcBef>
              <a:buClr>
                <a:schemeClr val="dk1"/>
              </a:buClr>
              <a:buSzPts val="2700"/>
              <a:buFont typeface="+mj-lt"/>
              <a:buAutoNum type="arabicPeriod"/>
            </a:pPr>
            <a:r>
              <a:rPr lang="en-US" sz="2400" dirty="0" smtClean="0">
                <a:solidFill>
                  <a:schemeClr val="dk1"/>
                </a:solidFill>
              </a:rPr>
              <a:t>Review </a:t>
            </a:r>
            <a:r>
              <a:rPr lang="en-US" sz="2400" dirty="0">
                <a:solidFill>
                  <a:schemeClr val="dk1"/>
                </a:solidFill>
              </a:rPr>
              <a:t>School Grades, School Improvement Ratings and VAM Ratings for 2022-23</a:t>
            </a:r>
            <a:endParaRPr sz="2400" dirty="0">
              <a:solidFill>
                <a:schemeClr val="dk1"/>
              </a:solidFill>
            </a:endParaRPr>
          </a:p>
        </p:txBody>
      </p:sp>
      <p:sp>
        <p:nvSpPr>
          <p:cNvPr id="152" name="Google Shape;152;p24"/>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5492" y="223834"/>
            <a:ext cx="5818800" cy="664200"/>
          </a:xfrm>
        </p:spPr>
        <p:txBody>
          <a:bodyPr/>
          <a:lstStyle/>
          <a:p>
            <a:r>
              <a:rPr lang="en-US">
                <a:solidFill>
                  <a:srgbClr val="000066"/>
                </a:solidFill>
                <a:latin typeface="Kaushan Script" panose="020B0604020202020204" charset="0"/>
              </a:rPr>
              <a:t>Schools Eligible for </a:t>
            </a:r>
            <a:r>
              <a:rPr lang="en-US" err="1">
                <a:solidFill>
                  <a:srgbClr val="000066"/>
                </a:solidFill>
                <a:latin typeface="Kaushan Script" panose="020B0604020202020204" charset="0"/>
              </a:rPr>
              <a:t>UniSIG</a:t>
            </a:r>
            <a:endParaRPr lang="en-US">
              <a:solidFill>
                <a:srgbClr val="000066"/>
              </a:solidFill>
              <a:latin typeface="Kaushan Script" panose="020B0604020202020204" charset="0"/>
            </a:endParaRPr>
          </a:p>
        </p:txBody>
      </p:sp>
      <p:sp>
        <p:nvSpPr>
          <p:cNvPr id="5" name="Text Placeholder 4"/>
          <p:cNvSpPr>
            <a:spLocks noGrp="1"/>
          </p:cNvSpPr>
          <p:nvPr>
            <p:ph type="body"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778048357"/>
              </p:ext>
            </p:extLst>
          </p:nvPr>
        </p:nvGraphicFramePr>
        <p:xfrm>
          <a:off x="433136" y="1024879"/>
          <a:ext cx="6552056" cy="1737360"/>
        </p:xfrm>
        <a:graphic>
          <a:graphicData uri="http://schemas.openxmlformats.org/drawingml/2006/table">
            <a:tbl>
              <a:tblPr firstRow="1" bandRow="1">
                <a:tableStyleId>{097BB381-60CF-4FF2-8D45-B8BC55BA510C}</a:tableStyleId>
              </a:tblPr>
              <a:tblGrid>
                <a:gridCol w="6552056">
                  <a:extLst>
                    <a:ext uri="{9D8B030D-6E8A-4147-A177-3AD203B41FA5}">
                      <a16:colId xmlns="" xmlns:a16="http://schemas.microsoft.com/office/drawing/2014/main" val="20000"/>
                    </a:ext>
                  </a:extLst>
                </a:gridCol>
              </a:tblGrid>
              <a:tr h="370840">
                <a:tc>
                  <a:txBody>
                    <a:bodyPr/>
                    <a:lstStyle/>
                    <a:p>
                      <a:r>
                        <a:rPr lang="en-US" sz="1600">
                          <a:solidFill>
                            <a:schemeClr val="tx1"/>
                          </a:solidFill>
                          <a:latin typeface="DM Serif Display"/>
                        </a:rPr>
                        <a:t>The allocation</a:t>
                      </a:r>
                      <a:r>
                        <a:rPr lang="en-US" sz="1600" baseline="0">
                          <a:solidFill>
                            <a:schemeClr val="tx1"/>
                          </a:solidFill>
                          <a:latin typeface="DM Serif Display"/>
                        </a:rPr>
                        <a:t> for the eligible schools below is based on a Per-Pupil Allocation (PPA) of up to $500 per student:</a:t>
                      </a:r>
                      <a:endParaRPr lang="en-US" sz="1600">
                        <a:solidFill>
                          <a:schemeClr val="tx1"/>
                        </a:solidFill>
                        <a:latin typeface="DM Serif Display"/>
                      </a:endParaRPr>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en-US" sz="1600">
                          <a:latin typeface="DM Serif Display"/>
                        </a:rPr>
                        <a:t>Title I schools identified</a:t>
                      </a:r>
                      <a:r>
                        <a:rPr lang="en-US" sz="1600" baseline="0">
                          <a:latin typeface="DM Serif Display"/>
                        </a:rPr>
                        <a:t> as CSI based on a 2021-22 Federal Index below 41% and a 2021-22 school grade of D or F.</a:t>
                      </a:r>
                      <a:endParaRPr lang="en-US" sz="1600">
                        <a:latin typeface="DM Serif Display"/>
                      </a:endParaRPr>
                    </a:p>
                  </a:txBody>
                  <a:tcPr/>
                </a:tc>
                <a:extLst>
                  <a:ext uri="{0D108BD9-81ED-4DB2-BD59-A6C34878D82A}">
                    <a16:rowId xmlns="" xmlns:a16="http://schemas.microsoft.com/office/drawing/2014/main" val="10001"/>
                  </a:ext>
                </a:extLst>
              </a:tr>
              <a:tr h="370840">
                <a:tc>
                  <a:txBody>
                    <a:bodyPr/>
                    <a:lstStyle/>
                    <a:p>
                      <a:pPr marL="285750" indent="-285750">
                        <a:buFont typeface="Arial" panose="020B0604020202020204" pitchFamily="34" charset="0"/>
                        <a:buChar char="•"/>
                      </a:pPr>
                      <a:r>
                        <a:rPr lang="en-US" sz="1600">
                          <a:latin typeface="DM Serif Display"/>
                        </a:rPr>
                        <a:t>Title I schools identified</a:t>
                      </a:r>
                      <a:r>
                        <a:rPr lang="en-US" sz="1600" baseline="0">
                          <a:latin typeface="DM Serif Display"/>
                        </a:rPr>
                        <a:t> as CSI based on a 2021-22 Federal Index at or above 41% and a 2021-22 school grade of D or F.</a:t>
                      </a:r>
                      <a:endParaRPr lang="en-US" sz="1600">
                        <a:latin typeface="DM Serif Display"/>
                      </a:endParaRPr>
                    </a:p>
                  </a:txBody>
                  <a:tcPr/>
                </a:tc>
                <a:extLst>
                  <a:ext uri="{0D108BD9-81ED-4DB2-BD59-A6C34878D82A}">
                    <a16:rowId xmlns="" xmlns:a16="http://schemas.microsoft.com/office/drawing/2014/main" val="10002"/>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37338665"/>
              </p:ext>
            </p:extLst>
          </p:nvPr>
        </p:nvGraphicFramePr>
        <p:xfrm>
          <a:off x="427281" y="3114210"/>
          <a:ext cx="6561222" cy="1844040"/>
        </p:xfrm>
        <a:graphic>
          <a:graphicData uri="http://schemas.openxmlformats.org/drawingml/2006/table">
            <a:tbl>
              <a:tblPr firstRow="1" bandRow="1">
                <a:tableStyleId>{5DA37D80-6434-44D0-A028-1B22A696006F}</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497222">
                  <a:extLst>
                    <a:ext uri="{9D8B030D-6E8A-4147-A177-3AD203B41FA5}">
                      <a16:colId xmlns="" xmlns:a16="http://schemas.microsoft.com/office/drawing/2014/main" val="20002"/>
                    </a:ext>
                  </a:extLst>
                </a:gridCol>
              </a:tblGrid>
              <a:tr h="370840">
                <a:tc gridSpan="3">
                  <a:txBody>
                    <a:bodyPr/>
                    <a:lstStyle/>
                    <a:p>
                      <a:r>
                        <a:rPr lang="en-US">
                          <a:latin typeface="DM Serif Display"/>
                        </a:rPr>
                        <a:t>The PPA formula is according to the 2022-23</a:t>
                      </a:r>
                      <a:r>
                        <a:rPr lang="en-US" baseline="0">
                          <a:latin typeface="DM Serif Display"/>
                        </a:rPr>
                        <a:t> final Survey 3 data and prorated by the Free or Reduced Lunch (FRL) percentage, ranging from 93-100%:</a:t>
                      </a:r>
                      <a:endParaRPr lang="en-US">
                        <a:solidFill>
                          <a:schemeClr val="tx1"/>
                        </a:solidFill>
                        <a:latin typeface="DM Serif Display"/>
                      </a:endParaRPr>
                    </a:p>
                  </a:txBody>
                  <a:tcPr>
                    <a:solidFill>
                      <a:srgbClr val="CCCCFF"/>
                    </a:solidFill>
                  </a:tcPr>
                </a:tc>
                <a:tc hMerge="1">
                  <a:txBody>
                    <a:bodyPr/>
                    <a:lstStyle/>
                    <a:p>
                      <a:endParaRPr lang="en-US" u="none">
                        <a:solidFill>
                          <a:schemeClr val="tx1"/>
                        </a:solidFill>
                        <a:latin typeface="DM Serif Display" panose="020B0604020202020204" charset="0"/>
                      </a:endParaRPr>
                    </a:p>
                  </a:txBody>
                  <a:tcPr/>
                </a:tc>
                <a:tc hMerge="1">
                  <a:txBody>
                    <a:bodyPr/>
                    <a:lstStyle/>
                    <a:p>
                      <a:endParaRPr lang="en-US">
                        <a:solidFill>
                          <a:schemeClr val="tx1"/>
                        </a:solidFill>
                        <a:latin typeface="DM Serif Display" panose="020B0604020202020204" charset="0"/>
                      </a:endParaRPr>
                    </a:p>
                  </a:txBody>
                  <a:tcPr/>
                </a:tc>
                <a:extLst>
                  <a:ext uri="{0D108BD9-81ED-4DB2-BD59-A6C34878D82A}">
                    <a16:rowId xmlns="" xmlns:a16="http://schemas.microsoft.com/office/drawing/2014/main" val="10000"/>
                  </a:ext>
                </a:extLst>
              </a:tr>
              <a:tr h="370840">
                <a:tc>
                  <a:txBody>
                    <a:bodyPr/>
                    <a:lstStyle/>
                    <a:p>
                      <a:pPr algn="ctr"/>
                      <a:r>
                        <a:rPr lang="en-US">
                          <a:latin typeface="DM Serif Display"/>
                        </a:rPr>
                        <a:t>2022 School Grade</a:t>
                      </a:r>
                      <a:endParaRPr lang="en-US">
                        <a:solidFill>
                          <a:schemeClr val="tx1"/>
                        </a:solidFill>
                        <a:latin typeface="DM Serif Display"/>
                      </a:endParaRPr>
                    </a:p>
                  </a:txBody>
                  <a:tcPr/>
                </a:tc>
                <a:tc>
                  <a:txBody>
                    <a:bodyPr/>
                    <a:lstStyle/>
                    <a:p>
                      <a:pPr algn="ctr"/>
                      <a:r>
                        <a:rPr lang="en-US">
                          <a:latin typeface="DM Serif Display"/>
                        </a:rPr>
                        <a:t>FRL </a:t>
                      </a:r>
                      <a:r>
                        <a:rPr lang="en-US" u="sng">
                          <a:latin typeface="DM Serif Display"/>
                        </a:rPr>
                        <a:t>&gt;</a:t>
                      </a:r>
                      <a:r>
                        <a:rPr lang="en-US" u="none">
                          <a:latin typeface="DM Serif Display"/>
                        </a:rPr>
                        <a:t> 75%</a:t>
                      </a:r>
                      <a:endParaRPr lang="en-US" u="none">
                        <a:solidFill>
                          <a:schemeClr val="tx1"/>
                        </a:solidFill>
                        <a:latin typeface="DM Serif Display"/>
                      </a:endParaRPr>
                    </a:p>
                  </a:txBody>
                  <a:tcP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atin typeface="DM Serif Display"/>
                        </a:rPr>
                        <a:t>FRL </a:t>
                      </a:r>
                      <a:r>
                        <a:rPr lang="en-US" u="sng">
                          <a:latin typeface="DM Serif Display"/>
                        </a:rPr>
                        <a:t>&lt;</a:t>
                      </a:r>
                      <a:r>
                        <a:rPr lang="en-US" u="none">
                          <a:latin typeface="DM Serif Display"/>
                        </a:rPr>
                        <a:t> 75%</a:t>
                      </a:r>
                      <a:endParaRPr lang="en-US">
                        <a:solidFill>
                          <a:schemeClr val="tx1"/>
                        </a:solidFill>
                        <a:latin typeface="DM Serif Display"/>
                      </a:endParaRPr>
                    </a:p>
                  </a:txBody>
                  <a:tcPr/>
                </a:tc>
                <a:extLst>
                  <a:ext uri="{0D108BD9-81ED-4DB2-BD59-A6C34878D82A}">
                    <a16:rowId xmlns="" xmlns:a16="http://schemas.microsoft.com/office/drawing/2014/main" val="10001"/>
                  </a:ext>
                </a:extLst>
              </a:tr>
              <a:tr h="370840">
                <a:tc>
                  <a:txBody>
                    <a:bodyPr/>
                    <a:lstStyle/>
                    <a:p>
                      <a:pPr algn="ctr"/>
                      <a:r>
                        <a:rPr lang="en-US">
                          <a:latin typeface="DM Serif Display"/>
                        </a:rPr>
                        <a:t>F</a:t>
                      </a:r>
                    </a:p>
                  </a:txBody>
                  <a:tcPr/>
                </a:tc>
                <a:tc>
                  <a:txBody>
                    <a:bodyPr/>
                    <a:lstStyle/>
                    <a:p>
                      <a:pPr algn="ctr"/>
                      <a:r>
                        <a:rPr lang="en-US">
                          <a:latin typeface="DM Serif Display"/>
                        </a:rPr>
                        <a:t>100% of PPA</a:t>
                      </a:r>
                    </a:p>
                  </a:txBody>
                  <a:tcPr/>
                </a:tc>
                <a:tc>
                  <a:txBody>
                    <a:bodyPr/>
                    <a:lstStyle/>
                    <a:p>
                      <a:pPr algn="ctr"/>
                      <a:r>
                        <a:rPr lang="en-US">
                          <a:latin typeface="DM Serif Display"/>
                        </a:rPr>
                        <a:t>98% of PPA</a:t>
                      </a:r>
                    </a:p>
                  </a:txBody>
                  <a:tcPr/>
                </a:tc>
                <a:extLst>
                  <a:ext uri="{0D108BD9-81ED-4DB2-BD59-A6C34878D82A}">
                    <a16:rowId xmlns="" xmlns:a16="http://schemas.microsoft.com/office/drawing/2014/main" val="10002"/>
                  </a:ext>
                </a:extLst>
              </a:tr>
              <a:tr h="370840">
                <a:tc>
                  <a:txBody>
                    <a:bodyPr/>
                    <a:lstStyle/>
                    <a:p>
                      <a:pPr algn="ctr"/>
                      <a:r>
                        <a:rPr lang="en-US">
                          <a:latin typeface="DM Serif Display"/>
                        </a:rPr>
                        <a:t>D</a:t>
                      </a:r>
                    </a:p>
                  </a:txBody>
                  <a:tcPr/>
                </a:tc>
                <a:tc>
                  <a:txBody>
                    <a:bodyPr/>
                    <a:lstStyle/>
                    <a:p>
                      <a:pPr algn="ctr"/>
                      <a:r>
                        <a:rPr lang="en-US">
                          <a:latin typeface="DM Serif Display"/>
                        </a:rPr>
                        <a:t>95% of PPA</a:t>
                      </a:r>
                    </a:p>
                  </a:txBody>
                  <a:tcPr/>
                </a:tc>
                <a:tc>
                  <a:txBody>
                    <a:bodyPr/>
                    <a:lstStyle/>
                    <a:p>
                      <a:pPr algn="ctr"/>
                      <a:r>
                        <a:rPr lang="en-US">
                          <a:latin typeface="DM Serif Display"/>
                        </a:rPr>
                        <a:t>93% of PPA</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983706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err="1">
                <a:solidFill>
                  <a:srgbClr val="000066"/>
                </a:solidFill>
                <a:latin typeface="Kaushan Script" panose="020B0604020202020204" charset="0"/>
              </a:rPr>
              <a:t>UniSIG</a:t>
            </a:r>
            <a:r>
              <a:rPr lang="en-US">
                <a:solidFill>
                  <a:srgbClr val="000066"/>
                </a:solidFill>
                <a:latin typeface="Kaushan Script" panose="020B0604020202020204" charset="0"/>
              </a:rPr>
              <a:t> Applications</a:t>
            </a:r>
          </a:p>
        </p:txBody>
      </p:sp>
      <p:sp>
        <p:nvSpPr>
          <p:cNvPr id="5" name="Text Placeholder 4"/>
          <p:cNvSpPr>
            <a:spLocks noGrp="1"/>
          </p:cNvSpPr>
          <p:nvPr>
            <p:ph type="body" idx="1"/>
          </p:nvPr>
        </p:nvSpPr>
        <p:spPr>
          <a:xfrm>
            <a:off x="360890" y="1162875"/>
            <a:ext cx="6734175" cy="2781300"/>
          </a:xfrm>
        </p:spPr>
        <p:txBody>
          <a:bodyPr>
            <a:normAutofit/>
          </a:bodyPr>
          <a:lstStyle/>
          <a:p>
            <a:pPr>
              <a:buFont typeface="Arial"/>
              <a:buChar char="•"/>
            </a:pPr>
            <a:r>
              <a:rPr lang="en-US" sz="2800" err="1"/>
              <a:t>UniSIG</a:t>
            </a:r>
            <a:r>
              <a:rPr lang="en-US" sz="2800"/>
              <a:t> budgets will be a section in the SIP template in CIMS.</a:t>
            </a:r>
            <a:endParaRPr lang="en-US"/>
          </a:p>
          <a:p>
            <a:pPr>
              <a:buFont typeface="Arial"/>
              <a:buChar char="•"/>
            </a:pPr>
            <a:r>
              <a:rPr lang="en-US" sz="2800"/>
              <a:t>The applications are due with the SIPs on August 15, 2023. </a:t>
            </a:r>
          </a:p>
        </p:txBody>
      </p:sp>
    </p:spTree>
    <p:extLst>
      <p:ext uri="{BB962C8B-B14F-4D97-AF65-F5344CB8AC3E}">
        <p14:creationId xmlns:p14="http://schemas.microsoft.com/office/powerpoint/2010/main" val="305029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2425" y="181500"/>
            <a:ext cx="5818800" cy="664200"/>
          </a:xfrm>
        </p:spPr>
        <p:txBody>
          <a:bodyPr>
            <a:noAutofit/>
          </a:bodyPr>
          <a:lstStyle/>
          <a:p>
            <a:r>
              <a:rPr lang="en-US" sz="2000" err="1">
                <a:solidFill>
                  <a:srgbClr val="000066"/>
                </a:solidFill>
                <a:latin typeface="Kaushan Script"/>
              </a:rPr>
              <a:t>UniSIG</a:t>
            </a:r>
            <a:r>
              <a:rPr lang="en-US" sz="2000">
                <a:solidFill>
                  <a:srgbClr val="000066"/>
                </a:solidFill>
                <a:latin typeface="Kaushan Script"/>
              </a:rPr>
              <a:t> Supplemental Teacher and Administrator Allocation (STAA) for 2023-24</a:t>
            </a:r>
          </a:p>
        </p:txBody>
      </p:sp>
      <p:sp>
        <p:nvSpPr>
          <p:cNvPr id="2" name="Text Placeholder 1"/>
          <p:cNvSpPr>
            <a:spLocks noGrp="1"/>
          </p:cNvSpPr>
          <p:nvPr>
            <p:ph type="body" idx="1"/>
          </p:nvPr>
        </p:nvSpPr>
        <p:spPr>
          <a:xfrm>
            <a:off x="343958" y="1244602"/>
            <a:ext cx="7174442" cy="3903132"/>
          </a:xfrm>
        </p:spPr>
        <p:txBody>
          <a:bodyPr>
            <a:normAutofit fontScale="85000" lnSpcReduction="20000"/>
          </a:bodyPr>
          <a:lstStyle/>
          <a:p>
            <a:pPr>
              <a:buFont typeface="Arial"/>
              <a:buChar char="•"/>
            </a:pPr>
            <a:r>
              <a:rPr lang="en-US" dirty="0"/>
              <a:t>Available in the 2023-24 school year to eligible teachers and administrators in Title I schools with a 2021-22 school grade of D or F </a:t>
            </a:r>
            <a:r>
              <a:rPr lang="en-US" dirty="0">
                <a:solidFill>
                  <a:schemeClr val="accent4"/>
                </a:solidFill>
              </a:rPr>
              <a:t>that also met the </a:t>
            </a:r>
            <a:r>
              <a:rPr lang="en-US" dirty="0" err="1">
                <a:solidFill>
                  <a:schemeClr val="accent4"/>
                </a:solidFill>
              </a:rPr>
              <a:t>UniSIG</a:t>
            </a:r>
            <a:r>
              <a:rPr lang="en-US" dirty="0">
                <a:solidFill>
                  <a:schemeClr val="accent4"/>
                </a:solidFill>
              </a:rPr>
              <a:t> criteria.</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marL="114300" indent="0">
              <a:buNone/>
            </a:pPr>
            <a:endParaRPr lang="en-US" dirty="0">
              <a:solidFill>
                <a:schemeClr val="tx1"/>
              </a:solidFill>
            </a:endParaRPr>
          </a:p>
          <a:p>
            <a:pPr marL="114300" indent="0">
              <a:buNone/>
            </a:pPr>
            <a:endParaRPr lang="en-US" dirty="0">
              <a:solidFill>
                <a:schemeClr val="tx1"/>
              </a:solidFill>
            </a:endParaRPr>
          </a:p>
          <a:p>
            <a:pPr marL="114300" indent="0">
              <a:buNone/>
            </a:pPr>
            <a:endParaRPr lang="en-US" dirty="0">
              <a:solidFill>
                <a:schemeClr val="tx1"/>
              </a:solidFill>
            </a:endParaRPr>
          </a:p>
          <a:p>
            <a:pPr marL="114300" indent="0">
              <a:buNone/>
            </a:pPr>
            <a:endParaRPr lang="en-US" dirty="0">
              <a:solidFill>
                <a:schemeClr val="tx1"/>
              </a:solidFill>
            </a:endParaRPr>
          </a:p>
          <a:p>
            <a:pPr marL="114300" indent="0">
              <a:buNone/>
            </a:pPr>
            <a:endParaRPr lang="en-US" dirty="0">
              <a:solidFill>
                <a:schemeClr val="tx1"/>
              </a:solidFill>
            </a:endParaRPr>
          </a:p>
          <a:p>
            <a:pPr marL="114300" indent="0">
              <a:buNone/>
            </a:pPr>
            <a:endParaRPr lang="en-US" dirty="0">
              <a:solidFill>
                <a:schemeClr val="tx1"/>
              </a:solidFill>
            </a:endParaRPr>
          </a:p>
          <a:p>
            <a:pPr>
              <a:buFont typeface="Arial"/>
              <a:buChar char="•"/>
            </a:pPr>
            <a:r>
              <a:rPr lang="en-US" dirty="0">
                <a:solidFill>
                  <a:schemeClr val="tx1"/>
                </a:solidFill>
              </a:rPr>
              <a:t>The Request for Application will be sent to each district’s School Improvement contact.</a:t>
            </a:r>
          </a:p>
          <a:p>
            <a:endParaRPr lang="en-US" dirty="0">
              <a:solidFill>
                <a:schemeClr val="tx1"/>
              </a:solidFill>
            </a:endParaRPr>
          </a:p>
          <a:p>
            <a:pPr>
              <a:buFont typeface="Arial"/>
              <a:buChar char="•"/>
            </a:pPr>
            <a:r>
              <a:rPr lang="en-US" dirty="0">
                <a:solidFill>
                  <a:schemeClr val="tx1"/>
                </a:solidFill>
              </a:rPr>
              <a:t>The application due date is September 30, 2023. </a:t>
            </a:r>
          </a:p>
        </p:txBody>
      </p:sp>
      <p:graphicFrame>
        <p:nvGraphicFramePr>
          <p:cNvPr id="4" name="Table 3"/>
          <p:cNvGraphicFramePr>
            <a:graphicFrameLocks noGrp="1"/>
          </p:cNvGraphicFramePr>
          <p:nvPr>
            <p:extLst>
              <p:ext uri="{D42A27DB-BD31-4B8C-83A1-F6EECF244321}">
                <p14:modId xmlns:p14="http://schemas.microsoft.com/office/powerpoint/2010/main" val="1218989191"/>
              </p:ext>
            </p:extLst>
          </p:nvPr>
        </p:nvGraphicFramePr>
        <p:xfrm>
          <a:off x="846749" y="1818462"/>
          <a:ext cx="6561670" cy="2072640"/>
        </p:xfrm>
        <a:graphic>
          <a:graphicData uri="http://schemas.openxmlformats.org/drawingml/2006/table">
            <a:tbl>
              <a:tblPr bandRow="1">
                <a:tableStyleId>{097BB381-60CF-4FF2-8D45-B8BC55BA510C}</a:tableStyleId>
              </a:tblPr>
              <a:tblGrid>
                <a:gridCol w="4953003">
                  <a:extLst>
                    <a:ext uri="{9D8B030D-6E8A-4147-A177-3AD203B41FA5}">
                      <a16:colId xmlns="" xmlns:a16="http://schemas.microsoft.com/office/drawing/2014/main" val="20000"/>
                    </a:ext>
                  </a:extLst>
                </a:gridCol>
                <a:gridCol w="1608667">
                  <a:extLst>
                    <a:ext uri="{9D8B030D-6E8A-4147-A177-3AD203B41FA5}">
                      <a16:colId xmlns="" xmlns:a16="http://schemas.microsoft.com/office/drawing/2014/main" val="20001"/>
                    </a:ext>
                  </a:extLst>
                </a:gridCol>
              </a:tblGrid>
              <a:tr h="0">
                <a:tc>
                  <a:txBody>
                    <a:bodyPr/>
                    <a:lstStyle/>
                    <a:p>
                      <a:r>
                        <a:rPr lang="en-US">
                          <a:latin typeface="DM Serif Display"/>
                        </a:rPr>
                        <a:t>Eligible Teachers with a VAM</a:t>
                      </a:r>
                      <a:r>
                        <a:rPr lang="en-US" baseline="0">
                          <a:latin typeface="DM Serif Display"/>
                        </a:rPr>
                        <a:t> Rating of </a:t>
                      </a:r>
                      <a:r>
                        <a:rPr lang="en-US">
                          <a:latin typeface="DM Serif Display"/>
                        </a:rPr>
                        <a:t>Highly Effective</a:t>
                      </a:r>
                    </a:p>
                  </a:txBody>
                  <a:tcPr/>
                </a:tc>
                <a:tc>
                  <a:txBody>
                    <a:bodyPr/>
                    <a:lstStyle/>
                    <a:p>
                      <a:r>
                        <a:rPr lang="en-US">
                          <a:latin typeface="DM Serif Display"/>
                        </a:rPr>
                        <a:t>Not to exceed $15,000</a:t>
                      </a:r>
                    </a:p>
                  </a:txBody>
                  <a:tcPr/>
                </a:tc>
                <a:extLst>
                  <a:ext uri="{0D108BD9-81ED-4DB2-BD59-A6C34878D82A}">
                    <a16:rowId xmlns="" xmlns:a16="http://schemas.microsoft.com/office/drawing/2014/main" val="10000"/>
                  </a:ext>
                </a:extLst>
              </a:tr>
              <a:tr h="357117">
                <a:tc>
                  <a:txBody>
                    <a:bodyPr/>
                    <a:lstStyle/>
                    <a:p>
                      <a:r>
                        <a:rPr lang="en-US">
                          <a:latin typeface="DM Serif Display"/>
                        </a:rPr>
                        <a:t>Eligible Teachers</a:t>
                      </a:r>
                      <a:r>
                        <a:rPr lang="en-US" baseline="0">
                          <a:latin typeface="DM Serif Display"/>
                        </a:rPr>
                        <a:t> with a VAM Rating of </a:t>
                      </a:r>
                      <a:r>
                        <a:rPr lang="en-US">
                          <a:latin typeface="DM Serif Display"/>
                        </a:rPr>
                        <a:t>Effective</a:t>
                      </a:r>
                    </a:p>
                  </a:txBody>
                  <a:tcPr/>
                </a:tc>
                <a:tc>
                  <a:txBody>
                    <a:bodyPr/>
                    <a:lstStyle/>
                    <a:p>
                      <a:r>
                        <a:rPr lang="en-US">
                          <a:latin typeface="DM Serif Display"/>
                        </a:rPr>
                        <a:t>Not to exceed $7,500</a:t>
                      </a:r>
                    </a:p>
                  </a:txBody>
                  <a:tcPr/>
                </a:tc>
                <a:extLst>
                  <a:ext uri="{0D108BD9-81ED-4DB2-BD59-A6C34878D82A}">
                    <a16:rowId xmlns="" xmlns:a16="http://schemas.microsoft.com/office/drawing/2014/main" val="10001"/>
                  </a:ext>
                </a:extLst>
              </a:tr>
              <a:tr h="357117">
                <a:tc>
                  <a:txBody>
                    <a:bodyPr/>
                    <a:lstStyle/>
                    <a:p>
                      <a:r>
                        <a:rPr lang="en-US" dirty="0">
                          <a:latin typeface="DM Serif Display"/>
                        </a:rPr>
                        <a:t>Eligible Principals with</a:t>
                      </a:r>
                      <a:r>
                        <a:rPr lang="en-US" baseline="0" dirty="0">
                          <a:latin typeface="DM Serif Display"/>
                        </a:rPr>
                        <a:t> a successful record in leading a turnaround school</a:t>
                      </a:r>
                      <a:endParaRPr lang="en-US" dirty="0">
                        <a:latin typeface="DM Serif Display"/>
                      </a:endParaRPr>
                    </a:p>
                  </a:txBody>
                  <a:tcPr/>
                </a:tc>
                <a:tc>
                  <a:txBody>
                    <a:bodyPr/>
                    <a:lstStyle/>
                    <a:p>
                      <a:r>
                        <a:rPr lang="en-US">
                          <a:latin typeface="DM Serif Display"/>
                        </a:rPr>
                        <a:t>Not to exceed $15,000</a:t>
                      </a:r>
                    </a:p>
                  </a:txBody>
                  <a:tcPr/>
                </a:tc>
                <a:extLst>
                  <a:ext uri="{0D108BD9-81ED-4DB2-BD59-A6C34878D82A}">
                    <a16:rowId xmlns="" xmlns:a16="http://schemas.microsoft.com/office/drawing/2014/main" val="10002"/>
                  </a:ext>
                </a:extLst>
              </a:tr>
              <a:tr h="357117">
                <a:tc>
                  <a:txBody>
                    <a:bodyPr/>
                    <a:lstStyle/>
                    <a:p>
                      <a:r>
                        <a:rPr lang="en-US">
                          <a:latin typeface="DM Serif Display"/>
                        </a:rPr>
                        <a:t>Eligible</a:t>
                      </a:r>
                      <a:r>
                        <a:rPr lang="en-US" baseline="0">
                          <a:latin typeface="DM Serif Display"/>
                        </a:rPr>
                        <a:t> Assistant Principals with a successful record in leading a turnaround school</a:t>
                      </a:r>
                      <a:endParaRPr lang="en-US">
                        <a:latin typeface="DM Serif Display"/>
                      </a:endParaRPr>
                    </a:p>
                  </a:txBody>
                  <a:tcPr/>
                </a:tc>
                <a:tc>
                  <a:txBody>
                    <a:bodyPr/>
                    <a:lstStyle/>
                    <a:p>
                      <a:r>
                        <a:rPr lang="en-US" dirty="0">
                          <a:latin typeface="DM Serif Display"/>
                        </a:rPr>
                        <a:t>Not to exceed $7,500</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849421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52424" y="1161156"/>
            <a:ext cx="6536513" cy="2781300"/>
          </a:xfrm>
          <a:solidFill>
            <a:schemeClr val="accent5">
              <a:lumMod val="75000"/>
            </a:schemeClr>
          </a:solidFill>
        </p:spPr>
        <p:txBody>
          <a:bodyPr/>
          <a:lstStyle/>
          <a:p>
            <a:pPr marL="114300" indent="0">
              <a:buNone/>
            </a:pPr>
            <a:r>
              <a:rPr lang="en-US" sz="2400">
                <a:solidFill>
                  <a:schemeClr val="bg1"/>
                </a:solidFill>
              </a:rPr>
              <a:t>Upon the release of the informational baseline 2022-23 school grades, SI schools that receive a grade of a “C” or higher and exit SI status will continue receiving </a:t>
            </a:r>
            <a:r>
              <a:rPr lang="en-US" sz="2400" err="1">
                <a:solidFill>
                  <a:schemeClr val="bg1"/>
                </a:solidFill>
              </a:rPr>
              <a:t>UniSIG</a:t>
            </a:r>
            <a:r>
              <a:rPr lang="en-US" sz="2400">
                <a:solidFill>
                  <a:schemeClr val="bg1"/>
                </a:solidFill>
              </a:rPr>
              <a:t> funds and </a:t>
            </a:r>
            <a:r>
              <a:rPr lang="en-US" sz="2400" err="1">
                <a:solidFill>
                  <a:schemeClr val="bg1"/>
                </a:solidFill>
              </a:rPr>
              <a:t>UniSIG</a:t>
            </a:r>
            <a:r>
              <a:rPr lang="en-US" sz="2400">
                <a:solidFill>
                  <a:schemeClr val="bg1"/>
                </a:solidFill>
              </a:rPr>
              <a:t> STAA for the remainder of the 2023-24 school year. </a:t>
            </a:r>
          </a:p>
          <a:p>
            <a:endParaRPr lang="en-US"/>
          </a:p>
        </p:txBody>
      </p:sp>
    </p:spTree>
    <p:extLst>
      <p:ext uri="{BB962C8B-B14F-4D97-AF65-F5344CB8AC3E}">
        <p14:creationId xmlns:p14="http://schemas.microsoft.com/office/powerpoint/2010/main" val="4116380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24</a:t>
            </a:fld>
            <a:endParaRPr lang="en-US"/>
          </a:p>
        </p:txBody>
      </p:sp>
      <p:sp>
        <p:nvSpPr>
          <p:cNvPr id="3" name="Title 2"/>
          <p:cNvSpPr>
            <a:spLocks noGrp="1"/>
          </p:cNvSpPr>
          <p:nvPr>
            <p:ph type="ctrTitle"/>
          </p:nvPr>
        </p:nvSpPr>
        <p:spPr>
          <a:xfrm>
            <a:off x="0" y="1643825"/>
            <a:ext cx="6637867" cy="1195800"/>
          </a:xfrm>
        </p:spPr>
        <p:txBody>
          <a:bodyPr/>
          <a:lstStyle/>
          <a:p>
            <a:pPr algn="ctr"/>
            <a:r>
              <a:rPr lang="en-US" sz="3200" dirty="0" smtClean="0"/>
              <a:t>Educational Enrichment Allocation</a:t>
            </a:r>
            <a:endParaRPr lang="en-US" sz="3200" dirty="0"/>
          </a:p>
        </p:txBody>
      </p:sp>
      <p:sp>
        <p:nvSpPr>
          <p:cNvPr id="4" name="Subtitle 3"/>
          <p:cNvSpPr>
            <a:spLocks noGrp="1"/>
          </p:cNvSpPr>
          <p:nvPr>
            <p:ph type="subTitle" idx="1"/>
          </p:nvPr>
        </p:nvSpPr>
        <p:spPr/>
        <p:txBody>
          <a:bodyPr/>
          <a:lstStyle/>
          <a:p>
            <a:pPr lvl="0"/>
            <a:endParaRPr lang="en-US" dirty="0"/>
          </a:p>
          <a:p>
            <a:pPr lvl="0"/>
            <a:r>
              <a:rPr lang="en-US" dirty="0"/>
              <a:t>Intended Outcome </a:t>
            </a:r>
            <a:r>
              <a:rPr lang="en-US" dirty="0" smtClean="0"/>
              <a:t>#4</a:t>
            </a:r>
            <a:endParaRPr lang="en-US" dirty="0"/>
          </a:p>
          <a:p>
            <a:endParaRPr lang="en-US" dirty="0"/>
          </a:p>
        </p:txBody>
      </p:sp>
    </p:spTree>
    <p:extLst>
      <p:ext uri="{BB962C8B-B14F-4D97-AF65-F5344CB8AC3E}">
        <p14:creationId xmlns:p14="http://schemas.microsoft.com/office/powerpoint/2010/main" val="677080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64" y="151020"/>
            <a:ext cx="7034338" cy="664200"/>
          </a:xfrm>
        </p:spPr>
        <p:txBody>
          <a:bodyPr/>
          <a:lstStyle/>
          <a:p>
            <a:r>
              <a:rPr lang="en-US" sz="2400" dirty="0" smtClean="0">
                <a:solidFill>
                  <a:srgbClr val="002060"/>
                </a:solidFill>
                <a:latin typeface="Kaushan Script" panose="020B0604020202020204" charset="0"/>
              </a:rPr>
              <a:t>House Bill 5051 - Educational Enrichment Allocation</a:t>
            </a:r>
            <a:endParaRPr lang="en-US" sz="2400" dirty="0">
              <a:solidFill>
                <a:srgbClr val="002060"/>
              </a:solidFill>
              <a:latin typeface="Kaushan Script" panose="020B0604020202020204" charset="0"/>
            </a:endParaRPr>
          </a:p>
        </p:txBody>
      </p:sp>
      <p:sp>
        <p:nvSpPr>
          <p:cNvPr id="3" name="Text Placeholder 2"/>
          <p:cNvSpPr>
            <a:spLocks noGrp="1"/>
          </p:cNvSpPr>
          <p:nvPr>
            <p:ph type="body" idx="1"/>
          </p:nvPr>
        </p:nvSpPr>
        <p:spPr>
          <a:xfrm>
            <a:off x="344472" y="751395"/>
            <a:ext cx="6946873" cy="2781300"/>
          </a:xfrm>
        </p:spPr>
        <p:txBody>
          <a:bodyPr/>
          <a:lstStyle/>
          <a:p>
            <a:r>
              <a:rPr lang="en-US" sz="2000" dirty="0" smtClean="0"/>
              <a:t>Replaces </a:t>
            </a:r>
            <a:r>
              <a:rPr lang="en-US" sz="2000" dirty="0"/>
              <a:t>turnaround school supplemental services allocation </a:t>
            </a:r>
            <a:r>
              <a:rPr lang="en-US" sz="2000" dirty="0" smtClean="0"/>
              <a:t>(TSSSA) with </a:t>
            </a:r>
            <a:r>
              <a:rPr lang="en-US" sz="2000" dirty="0"/>
              <a:t>the </a:t>
            </a:r>
            <a:r>
              <a:rPr lang="en-US" sz="2000" b="1" dirty="0"/>
              <a:t>educational enrichment allocation</a:t>
            </a:r>
            <a:r>
              <a:rPr lang="en-US" sz="2000" dirty="0"/>
              <a:t> </a:t>
            </a:r>
            <a:r>
              <a:rPr lang="en-US" sz="2000" dirty="0" smtClean="0"/>
              <a:t>(EEA) as </a:t>
            </a:r>
            <a:r>
              <a:rPr lang="en-US" sz="2000" dirty="0"/>
              <a:t>a base amount for school year 2023-24 as specified in the General Appropriations </a:t>
            </a:r>
            <a:r>
              <a:rPr lang="en-US" sz="2000" dirty="0" smtClean="0"/>
              <a:t>Act.</a:t>
            </a:r>
          </a:p>
          <a:p>
            <a:r>
              <a:rPr lang="en-US" sz="2000" dirty="0"/>
              <a:t>Removes the requirement for the school district to submit a plan for implementation to its school board and commissioner before distribution of the allocation. </a:t>
            </a:r>
          </a:p>
          <a:p>
            <a:r>
              <a:rPr lang="en-US" sz="2000" dirty="0" smtClean="0"/>
              <a:t>The </a:t>
            </a:r>
            <a:r>
              <a:rPr lang="en-US" sz="2000" dirty="0"/>
              <a:t>supplemental amount shall be based on </a:t>
            </a:r>
            <a:r>
              <a:rPr lang="en-US" sz="2000" dirty="0" smtClean="0"/>
              <a:t>the </a:t>
            </a:r>
            <a:r>
              <a:rPr lang="en-US" sz="2000" dirty="0" err="1" smtClean="0"/>
              <a:t>unweighted</a:t>
            </a:r>
            <a:r>
              <a:rPr lang="en-US" sz="2000" dirty="0" smtClean="0"/>
              <a:t> </a:t>
            </a:r>
            <a:r>
              <a:rPr lang="en-US" sz="2000" dirty="0"/>
              <a:t>full-time equivalent student enrollment at </a:t>
            </a:r>
            <a:r>
              <a:rPr lang="en-US" sz="2000" dirty="0" smtClean="0"/>
              <a:t>the eligible </a:t>
            </a:r>
            <a:r>
              <a:rPr lang="en-US" sz="2000" dirty="0"/>
              <a:t>schools and a per full-time equivalent funding </a:t>
            </a:r>
            <a:r>
              <a:rPr lang="en-US" sz="2000" dirty="0" smtClean="0"/>
              <a:t>amount of </a:t>
            </a:r>
            <a:r>
              <a:rPr lang="en-US" sz="2000" dirty="0"/>
              <a:t>$500 or as provided in the General Appropriations Act</a:t>
            </a:r>
            <a:r>
              <a:rPr lang="en-US" sz="2000" dirty="0" smtClean="0"/>
              <a:t>.</a:t>
            </a:r>
          </a:p>
          <a:p>
            <a:pPr marL="11430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412154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73" y="278241"/>
            <a:ext cx="5818800" cy="664200"/>
          </a:xfrm>
        </p:spPr>
        <p:txBody>
          <a:bodyPr/>
          <a:lstStyle/>
          <a:p>
            <a:r>
              <a:rPr lang="en-US" dirty="0" smtClean="0">
                <a:solidFill>
                  <a:srgbClr val="002060"/>
                </a:solidFill>
                <a:latin typeface="Kaushan Script" panose="020B0604020202020204" charset="0"/>
              </a:rPr>
              <a:t>Educational Enrichment Allocation</a:t>
            </a:r>
            <a:endParaRPr lang="en-US" dirty="0">
              <a:solidFill>
                <a:srgbClr val="002060"/>
              </a:solidFill>
              <a:latin typeface="Kaushan Script" panose="020B0604020202020204" charset="0"/>
            </a:endParaRPr>
          </a:p>
        </p:txBody>
      </p:sp>
      <p:sp>
        <p:nvSpPr>
          <p:cNvPr id="3" name="Text Placeholder 2"/>
          <p:cNvSpPr>
            <a:spLocks noGrp="1"/>
          </p:cNvSpPr>
          <p:nvPr>
            <p:ph type="body" idx="1"/>
          </p:nvPr>
        </p:nvSpPr>
        <p:spPr>
          <a:xfrm>
            <a:off x="352424" y="862713"/>
            <a:ext cx="6946873" cy="2781300"/>
          </a:xfrm>
        </p:spPr>
        <p:txBody>
          <a:bodyPr/>
          <a:lstStyle/>
          <a:p>
            <a:r>
              <a:rPr lang="en-US" sz="2000" dirty="0"/>
              <a:t>Eligible schools include Tier 2 and 3 SI schools and such schools that have improved to a </a:t>
            </a:r>
            <a:r>
              <a:rPr lang="en-US" sz="2000" dirty="0" smtClean="0"/>
              <a:t>grade of "C</a:t>
            </a:r>
            <a:r>
              <a:rPr lang="en-US" sz="2000" dirty="0"/>
              <a:t>" </a:t>
            </a:r>
            <a:r>
              <a:rPr lang="en-US" sz="2000" dirty="0" smtClean="0"/>
              <a:t>or higher and </a:t>
            </a:r>
            <a:r>
              <a:rPr lang="en-US" sz="2000" dirty="0"/>
              <a:t>are no longer in turnaround status.</a:t>
            </a:r>
          </a:p>
          <a:p>
            <a:r>
              <a:rPr lang="en-US" sz="2000" dirty="0" smtClean="0"/>
              <a:t>Schools that exit with a grade of “C” or higher will be eligible for the allocation for one fiscal year after exiting  turnaround  status beginning in 2023-24.</a:t>
            </a:r>
          </a:p>
          <a:p>
            <a:r>
              <a:rPr lang="en-US" sz="2000" dirty="0" smtClean="0"/>
              <a:t>Any school that received TSSSA in 2022-23 after exiting turnaround status will not be eligible for the EEA in 2023-24.</a:t>
            </a:r>
          </a:p>
          <a:p>
            <a:endParaRPr lang="en-US" dirty="0"/>
          </a:p>
        </p:txBody>
      </p:sp>
    </p:spTree>
    <p:extLst>
      <p:ext uri="{BB962C8B-B14F-4D97-AF65-F5344CB8AC3E}">
        <p14:creationId xmlns:p14="http://schemas.microsoft.com/office/powerpoint/2010/main" val="1978673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27</a:t>
            </a:fld>
            <a:endParaRPr lang="en-US"/>
          </a:p>
        </p:txBody>
      </p:sp>
      <p:sp>
        <p:nvSpPr>
          <p:cNvPr id="3" name="Title 2"/>
          <p:cNvSpPr>
            <a:spLocks noGrp="1"/>
          </p:cNvSpPr>
          <p:nvPr>
            <p:ph type="ctrTitle"/>
          </p:nvPr>
        </p:nvSpPr>
        <p:spPr>
          <a:xfrm>
            <a:off x="0" y="1643825"/>
            <a:ext cx="6637867" cy="1195800"/>
          </a:xfrm>
        </p:spPr>
        <p:txBody>
          <a:bodyPr/>
          <a:lstStyle/>
          <a:p>
            <a:pPr algn="ctr"/>
            <a:r>
              <a:rPr lang="en-US" sz="3200"/>
              <a:t>School Grades, School Improvement Ratings and VAM Ratings for 2022-23</a:t>
            </a:r>
          </a:p>
        </p:txBody>
      </p:sp>
      <p:sp>
        <p:nvSpPr>
          <p:cNvPr id="4" name="Subtitle 3"/>
          <p:cNvSpPr>
            <a:spLocks noGrp="1"/>
          </p:cNvSpPr>
          <p:nvPr>
            <p:ph type="subTitle" idx="1"/>
          </p:nvPr>
        </p:nvSpPr>
        <p:spPr/>
        <p:txBody>
          <a:bodyPr/>
          <a:lstStyle/>
          <a:p>
            <a:pPr lvl="0"/>
            <a:endParaRPr lang="en-US" dirty="0"/>
          </a:p>
          <a:p>
            <a:pPr lvl="0"/>
            <a:r>
              <a:rPr lang="en-US" dirty="0"/>
              <a:t>Intended Outcome </a:t>
            </a:r>
            <a:r>
              <a:rPr lang="en-US" dirty="0" smtClean="0"/>
              <a:t>#5</a:t>
            </a:r>
            <a:endParaRPr lang="en-US" dirty="0"/>
          </a:p>
          <a:p>
            <a:endParaRPr lang="en-US" dirty="0"/>
          </a:p>
        </p:txBody>
      </p:sp>
    </p:spTree>
    <p:extLst>
      <p:ext uri="{BB962C8B-B14F-4D97-AF65-F5344CB8AC3E}">
        <p14:creationId xmlns:p14="http://schemas.microsoft.com/office/powerpoint/2010/main" val="1155739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solidFill>
                  <a:srgbClr val="000066"/>
                </a:solidFill>
                <a:latin typeface="Kaushan Script"/>
              </a:rPr>
              <a:t>2022-23 School and District Grades and School Improvement Ratings</a:t>
            </a:r>
          </a:p>
        </p:txBody>
      </p:sp>
      <p:sp>
        <p:nvSpPr>
          <p:cNvPr id="2" name="Text Placeholder 1"/>
          <p:cNvSpPr>
            <a:spLocks noGrp="1"/>
          </p:cNvSpPr>
          <p:nvPr>
            <p:ph type="body" idx="1"/>
          </p:nvPr>
        </p:nvSpPr>
        <p:spPr>
          <a:xfrm>
            <a:off x="369357" y="1450741"/>
            <a:ext cx="6784975" cy="3790125"/>
          </a:xfrm>
        </p:spPr>
        <p:txBody>
          <a:bodyPr>
            <a:normAutofit fontScale="92500" lnSpcReduction="20000"/>
          </a:bodyPr>
          <a:lstStyle/>
          <a:p>
            <a:pPr>
              <a:buFont typeface="Arial"/>
              <a:buChar char="•"/>
            </a:pPr>
            <a:r>
              <a:rPr lang="en-US" sz="2000"/>
              <a:t>Informational baseline year for schools and districts to work toward improved performance in future years. </a:t>
            </a:r>
            <a:endParaRPr lang="en-US"/>
          </a:p>
          <a:p>
            <a:pPr>
              <a:buFont typeface="Arial"/>
              <a:buChar char="•"/>
            </a:pPr>
            <a:r>
              <a:rPr lang="en-US" sz="2000"/>
              <a:t>No schools will enter School Improvement (SI) status.</a:t>
            </a:r>
          </a:p>
          <a:p>
            <a:pPr>
              <a:buFont typeface="Arial"/>
              <a:buChar char="•"/>
            </a:pPr>
            <a:r>
              <a:rPr lang="en-US" sz="2000"/>
              <a:t>SI schools are not required to select and implement a Turnaround Option Plan (TOP) in the 2023-24 school year based on the school’s 2022-23 grade.</a:t>
            </a:r>
          </a:p>
          <a:p>
            <a:pPr>
              <a:buFont typeface="Arial"/>
              <a:buChar char="•"/>
            </a:pPr>
            <a:r>
              <a:rPr lang="en-US" sz="2000"/>
              <a:t>Schools implementing a TOP in the 2022-23 school year may continue with the approved TOP for the 2023-24 school year.</a:t>
            </a:r>
          </a:p>
          <a:p>
            <a:pPr>
              <a:buFont typeface="Arial"/>
              <a:buChar char="•"/>
            </a:pPr>
            <a:r>
              <a:rPr lang="en-US" sz="2000"/>
              <a:t>All schools that improve to a “C” or higher upon release of the 2022-23 school grades will exit SI status.</a:t>
            </a:r>
          </a:p>
          <a:p>
            <a:pPr>
              <a:buFont typeface="Arial"/>
              <a:buChar char="•"/>
            </a:pPr>
            <a:r>
              <a:rPr lang="en-US" sz="2000"/>
              <a:t>Due to the absence of learning gains in the 2022-23 school year, the reporting of school improvement ratings will be delayed until the 2023-24 school year. </a:t>
            </a:r>
          </a:p>
        </p:txBody>
      </p:sp>
    </p:spTree>
    <p:extLst>
      <p:ext uri="{BB962C8B-B14F-4D97-AF65-F5344CB8AC3E}">
        <p14:creationId xmlns:p14="http://schemas.microsoft.com/office/powerpoint/2010/main" val="590659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l"/>
            <a:r>
              <a:rPr lang="en-US" sz="3200">
                <a:solidFill>
                  <a:srgbClr val="000066"/>
                </a:solidFill>
                <a:latin typeface="Kaushan Script" panose="020B0604020202020204" charset="0"/>
              </a:rPr>
              <a:t>Staffing SI Schools in 2023-24</a:t>
            </a:r>
          </a:p>
        </p:txBody>
      </p:sp>
      <p:sp>
        <p:nvSpPr>
          <p:cNvPr id="2" name="Text Placeholder 1"/>
          <p:cNvSpPr>
            <a:spLocks noGrp="1"/>
          </p:cNvSpPr>
          <p:nvPr>
            <p:ph type="body" idx="1"/>
          </p:nvPr>
        </p:nvSpPr>
        <p:spPr>
          <a:xfrm>
            <a:off x="360891" y="1129008"/>
            <a:ext cx="6717242" cy="3857858"/>
          </a:xfrm>
        </p:spPr>
        <p:txBody>
          <a:bodyPr>
            <a:normAutofit/>
          </a:bodyPr>
          <a:lstStyle/>
          <a:p>
            <a:pPr fontAlgn="base">
              <a:buFont typeface="Arial"/>
              <a:buChar char="•"/>
            </a:pPr>
            <a:r>
              <a:rPr lang="en-US" sz="2000"/>
              <a:t>VAM ratings will not be calculated for the 2022-23 baseline year.</a:t>
            </a:r>
            <a:endParaRPr lang="en-US"/>
          </a:p>
          <a:p>
            <a:pPr fontAlgn="base">
              <a:buFont typeface="Arial"/>
              <a:buChar char="•"/>
            </a:pPr>
            <a:r>
              <a:rPr lang="en-US" sz="2000"/>
              <a:t>To meet the requirements of Rule 6A-01.099811, F.A.C., districts must use the better of the 2021-22 aggregate scores containing VAM data listed below to determine VAM ratings for staffing of SI schools in the 2023-24 school year: </a:t>
            </a:r>
          </a:p>
          <a:p>
            <a:pPr lvl="1" fontAlgn="base">
              <a:buFont typeface="DM Serif Display,Sans-Serif"/>
              <a:buChar char="○"/>
            </a:pPr>
            <a:r>
              <a:rPr lang="en-US" sz="2000">
                <a:solidFill>
                  <a:schemeClr val="dk1"/>
                </a:solidFill>
                <a:cs typeface="Arial"/>
              </a:rPr>
              <a:t>2018-19, 2020-21, 2021-22; (3-year aggregate) or</a:t>
            </a:r>
            <a:endParaRPr lang="en-US" sz="1800">
              <a:solidFill>
                <a:schemeClr val="dk1"/>
              </a:solidFill>
              <a:latin typeface="Arial"/>
              <a:cs typeface="Arial"/>
            </a:endParaRPr>
          </a:p>
          <a:p>
            <a:pPr lvl="1">
              <a:lnSpc>
                <a:spcPct val="114999"/>
              </a:lnSpc>
              <a:buFont typeface="DM Serif Display,Sans-Serif"/>
              <a:buChar char="○"/>
            </a:pPr>
            <a:r>
              <a:rPr lang="en-US" sz="2000">
                <a:solidFill>
                  <a:schemeClr val="dk1"/>
                </a:solidFill>
                <a:cs typeface="Arial"/>
              </a:rPr>
              <a:t>2020-21, 2021-22 (2-year aggregate)</a:t>
            </a:r>
            <a:endParaRPr lang="en-US">
              <a:solidFill>
                <a:schemeClr val="dk1"/>
              </a:solidFill>
            </a:endParaRPr>
          </a:p>
        </p:txBody>
      </p:sp>
    </p:spTree>
    <p:extLst>
      <p:ext uri="{BB962C8B-B14F-4D97-AF65-F5344CB8AC3E}">
        <p14:creationId xmlns:p14="http://schemas.microsoft.com/office/powerpoint/2010/main" val="2224093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4AC8C7E2-C39F-4B57-D5E7-82F7D9048241}"/>
              </a:ext>
            </a:extLst>
          </p:cNvPr>
          <p:cNvSpPr>
            <a:spLocks noGrp="1"/>
          </p:cNvSpPr>
          <p:nvPr>
            <p:ph type="body" idx="1"/>
          </p:nvPr>
        </p:nvSpPr>
        <p:spPr>
          <a:xfrm>
            <a:off x="527050" y="1160889"/>
            <a:ext cx="6832800" cy="3484735"/>
          </a:xfrm>
        </p:spPr>
        <p:txBody>
          <a:bodyPr/>
          <a:lstStyle/>
          <a:p>
            <a:r>
              <a:rPr lang="en-US" dirty="0"/>
              <a:t>The mission of Florida's K-20 education system shall be to increase the proficiency of all students within one seamless, efficient system, by allowing them the opportunity to expand their knowledge and skills through learning opportunities and research valued by students, parents and communities. </a:t>
            </a:r>
          </a:p>
          <a:p>
            <a:r>
              <a:rPr lang="en-US" dirty="0"/>
              <a:t>Florida will have an efficient world-class education system that engages and prepares all students to be globally competitive for college and careers. </a:t>
            </a:r>
          </a:p>
          <a:p>
            <a:pPr marL="114300" indent="0">
              <a:buNone/>
            </a:pPr>
            <a:endParaRPr lang="en-US" dirty="0"/>
          </a:p>
          <a:p>
            <a:pPr marL="114300" indent="0">
              <a:buNone/>
            </a:pPr>
            <a:r>
              <a:rPr lang="en-US" sz="1600" dirty="0"/>
              <a:t>Sources: </a:t>
            </a:r>
            <a:r>
              <a:rPr lang="en-US" sz="1600" dirty="0">
                <a:solidFill>
                  <a:srgbClr val="0563C1"/>
                </a:solidFill>
                <a:cs typeface="Calibri"/>
                <a:hlinkClick r:id="rId2" invalidUrl="http://www.leg.state.fl.us/statutes/index.cfm?mode=View Statutes&amp;SubMenu=1&amp;App_mode=Display_Statute&amp;Search_String=1008.31&amp;URL=1000-1099/1008/Sections/1008.31.html"/>
              </a:rPr>
              <a:t>Section 1008.31, F.S.</a:t>
            </a:r>
            <a:r>
              <a:rPr lang="en-US" sz="1600" dirty="0">
                <a:cs typeface="Calibri"/>
              </a:rPr>
              <a:t>, and </a:t>
            </a:r>
            <a:r>
              <a:rPr lang="en-US" sz="1600" dirty="0">
                <a:solidFill>
                  <a:srgbClr val="0563C1"/>
                </a:solidFill>
                <a:cs typeface="Calibri"/>
                <a:hlinkClick r:id="rId3"/>
              </a:rPr>
              <a:t>FDOE’s Strategic Plan</a:t>
            </a:r>
            <a:r>
              <a:rPr lang="en-US" sz="1600" dirty="0">
                <a:cs typeface="Calibri"/>
              </a:rPr>
              <a:t> (2021)</a:t>
            </a:r>
            <a:endParaRPr lang="en-US" sz="1600" dirty="0"/>
          </a:p>
        </p:txBody>
      </p:sp>
      <p:sp>
        <p:nvSpPr>
          <p:cNvPr id="3" name="Title 2">
            <a:extLst>
              <a:ext uri="{FF2B5EF4-FFF2-40B4-BE49-F238E27FC236}">
                <a16:creationId xmlns="" xmlns:a16="http://schemas.microsoft.com/office/drawing/2014/main" id="{705567E6-6535-2262-1038-55D266442323}"/>
              </a:ext>
            </a:extLst>
          </p:cNvPr>
          <p:cNvSpPr>
            <a:spLocks noGrp="1"/>
          </p:cNvSpPr>
          <p:nvPr>
            <p:ph type="title"/>
          </p:nvPr>
        </p:nvSpPr>
        <p:spPr/>
        <p:txBody>
          <a:bodyPr>
            <a:normAutofit fontScale="90000"/>
          </a:bodyPr>
          <a:lstStyle/>
          <a:p>
            <a:r>
              <a:rPr lang="en-US"/>
              <a:t>Florida Department of Education (</a:t>
            </a:r>
            <a:r>
              <a:rPr lang="en-US" err="1"/>
              <a:t>fdoe</a:t>
            </a:r>
            <a:r>
              <a:rPr lang="en-US"/>
              <a:t>)'s Mission and Vision</a:t>
            </a:r>
          </a:p>
        </p:txBody>
      </p:sp>
      <p:sp>
        <p:nvSpPr>
          <p:cNvPr id="2" name="Slide Number Placeholder 1">
            <a:extLst>
              <a:ext uri="{FF2B5EF4-FFF2-40B4-BE49-F238E27FC236}">
                <a16:creationId xmlns="" xmlns:a16="http://schemas.microsoft.com/office/drawing/2014/main" id="{D3EEE906-FFDA-F04D-49DD-6B57C7EA9075}"/>
              </a:ext>
            </a:extLst>
          </p:cNvPr>
          <p:cNvSpPr>
            <a:spLocks noGrp="1"/>
          </p:cNvSpPr>
          <p:nvPr>
            <p:ph type="sldNum" idx="4294967295"/>
          </p:nvPr>
        </p:nvSpPr>
        <p:spPr>
          <a:xfrm>
            <a:off x="8596313" y="6010275"/>
            <a:ext cx="547687" cy="438150"/>
          </a:xfrm>
          <a:prstGeom prst="rect">
            <a:avLst/>
          </a:prstGeom>
        </p:spPr>
        <p:txBody>
          <a:bodyPr/>
          <a:lstStyle/>
          <a:p>
            <a:pPr marL="0" lvl="0" indent="0" algn="l" rtl="0">
              <a:spcBef>
                <a:spcPts val="0"/>
              </a:spcBef>
              <a:spcAft>
                <a:spcPts val="0"/>
              </a:spcAft>
              <a:buNone/>
            </a:pPr>
            <a:fld id="{00000000-1234-1234-1234-123412341234}" type="slidenum">
              <a:rPr lang="en-US"/>
              <a:t>3</a:t>
            </a:fld>
            <a:endParaRPr lang="en-US"/>
          </a:p>
        </p:txBody>
      </p:sp>
    </p:spTree>
    <p:extLst>
      <p:ext uri="{BB962C8B-B14F-4D97-AF65-F5344CB8AC3E}">
        <p14:creationId xmlns:p14="http://schemas.microsoft.com/office/powerpoint/2010/main" val="4148703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30</a:t>
            </a:fld>
            <a:endParaRPr lang="en-US"/>
          </a:p>
        </p:txBody>
      </p:sp>
    </p:spTree>
    <p:extLst>
      <p:ext uri="{BB962C8B-B14F-4D97-AF65-F5344CB8AC3E}">
        <p14:creationId xmlns:p14="http://schemas.microsoft.com/office/powerpoint/2010/main" val="1921846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52"/>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31</a:t>
            </a:fld>
            <a:endParaRPr/>
          </a:p>
        </p:txBody>
      </p:sp>
      <p:sp>
        <p:nvSpPr>
          <p:cNvPr id="345" name="Google Shape;345;p52"/>
          <p:cNvSpPr/>
          <p:nvPr/>
        </p:nvSpPr>
        <p:spPr>
          <a:xfrm>
            <a:off x="100" y="4001382"/>
            <a:ext cx="9144000" cy="911700"/>
          </a:xfrm>
          <a:prstGeom prst="rect">
            <a:avLst/>
          </a:prstGeom>
          <a:solidFill>
            <a:srgbClr val="96DDF8"/>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4700"/>
              <a:buFont typeface="Arial"/>
              <a:buNone/>
            </a:pPr>
            <a:r>
              <a:rPr lang="en-US" sz="4700" b="0" i="0" u="none" strike="noStrike" cap="none">
                <a:solidFill>
                  <a:srgbClr val="000000"/>
                </a:solidFill>
                <a:latin typeface="Kaushan Script"/>
                <a:ea typeface="Kaushan Script"/>
                <a:cs typeface="Kaushan Script"/>
                <a:sym typeface="Kaushan Script"/>
              </a:rPr>
              <a:t>          </a:t>
            </a:r>
            <a:r>
              <a:rPr lang="en-US" sz="4700" b="0" i="0" u="none" strike="noStrike" cap="none">
                <a:solidFill>
                  <a:srgbClr val="FFFFFF"/>
                </a:solidFill>
                <a:latin typeface="Kaushan Script"/>
                <a:ea typeface="Kaushan Script"/>
                <a:cs typeface="Kaushan Script"/>
                <a:sym typeface="Kaushan Script"/>
              </a:rPr>
              <a:t>          Thank You!</a:t>
            </a:r>
            <a:endParaRPr sz="4700" b="0" i="0" u="none" strike="noStrike" cap="none">
              <a:solidFill>
                <a:srgbClr val="FFFFFF"/>
              </a:solidFill>
              <a:latin typeface="Kaushan Script"/>
              <a:ea typeface="Kaushan Script"/>
              <a:cs typeface="Kaushan Script"/>
              <a:sym typeface="Kaushan Scrip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3664" y="118847"/>
            <a:ext cx="1716872" cy="1410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623810770"/>
              </p:ext>
            </p:extLst>
          </p:nvPr>
        </p:nvGraphicFramePr>
        <p:xfrm>
          <a:off x="939801" y="1947377"/>
          <a:ext cx="7476066" cy="1402080"/>
        </p:xfrm>
        <a:graphic>
          <a:graphicData uri="http://schemas.openxmlformats.org/drawingml/2006/table">
            <a:tbl>
              <a:tblPr firstRow="1" bandRow="1">
                <a:tableStyleId>{097BB381-60CF-4FF2-8D45-B8BC55BA510C}</a:tableStyleId>
              </a:tblPr>
              <a:tblGrid>
                <a:gridCol w="2492022">
                  <a:extLst>
                    <a:ext uri="{9D8B030D-6E8A-4147-A177-3AD203B41FA5}">
                      <a16:colId xmlns="" xmlns:a16="http://schemas.microsoft.com/office/drawing/2014/main" val="20000"/>
                    </a:ext>
                  </a:extLst>
                </a:gridCol>
                <a:gridCol w="2492022">
                  <a:extLst>
                    <a:ext uri="{9D8B030D-6E8A-4147-A177-3AD203B41FA5}">
                      <a16:colId xmlns="" xmlns:a16="http://schemas.microsoft.com/office/drawing/2014/main" val="20001"/>
                    </a:ext>
                  </a:extLst>
                </a:gridCol>
                <a:gridCol w="2492022">
                  <a:extLst>
                    <a:ext uri="{9D8B030D-6E8A-4147-A177-3AD203B41FA5}">
                      <a16:colId xmlns="" xmlns:a16="http://schemas.microsoft.com/office/drawing/2014/main" val="20002"/>
                    </a:ext>
                  </a:extLst>
                </a:gridCol>
              </a:tblGrid>
              <a:tr h="370839">
                <a:tc gridSpan="3">
                  <a:txBody>
                    <a:bodyPr/>
                    <a:lstStyle/>
                    <a:p>
                      <a:pPr algn="ctr"/>
                      <a:r>
                        <a:rPr lang="en-US" sz="2400">
                          <a:latin typeface="Kaushan Script"/>
                        </a:rPr>
                        <a:t>Contact</a:t>
                      </a:r>
                      <a:r>
                        <a:rPr lang="en-US" sz="2400" baseline="0">
                          <a:latin typeface="Kaushan Script"/>
                        </a:rPr>
                        <a:t> Information</a:t>
                      </a:r>
                      <a:endParaRPr lang="en-US" sz="2400">
                        <a:latin typeface="Kaushan Script"/>
                      </a:endParaRPr>
                    </a:p>
                  </a:txBody>
                  <a:tcPr/>
                </a:tc>
                <a:tc hMerge="1">
                  <a:txBody>
                    <a:bodyPr/>
                    <a:lstStyle/>
                    <a:p>
                      <a:endParaRPr lang="en-US"/>
                    </a:p>
                  </a:txBody>
                  <a:tcPr/>
                </a:tc>
                <a:tc hMerge="1">
                  <a:txBody>
                    <a:bodyPr/>
                    <a:lstStyle/>
                    <a:p>
                      <a:pPr algn="ctr"/>
                      <a:endParaRPr lang="en-US" sz="2400">
                        <a:latin typeface="Kaushan Script" panose="020B0604020202020204" charset="0"/>
                      </a:endParaRPr>
                    </a:p>
                  </a:txBody>
                  <a:tcPr/>
                </a:tc>
                <a:extLst>
                  <a:ext uri="{0D108BD9-81ED-4DB2-BD59-A6C34878D82A}">
                    <a16:rowId xmlns="" xmlns:a16="http://schemas.microsoft.com/office/drawing/2014/main" val="10000"/>
                  </a:ext>
                </a:extLst>
              </a:tr>
              <a:tr h="370840">
                <a:tc>
                  <a:txBody>
                    <a:bodyPr/>
                    <a:lstStyle/>
                    <a:p>
                      <a:pPr algn="ctr"/>
                      <a:r>
                        <a:rPr lang="en-US" sz="1400" b="1">
                          <a:latin typeface="DM Serif Display"/>
                        </a:rPr>
                        <a:t>Dusty Sims</a:t>
                      </a:r>
                    </a:p>
                    <a:p>
                      <a:pPr algn="ctr"/>
                      <a:r>
                        <a:rPr lang="en-US" sz="1400">
                          <a:latin typeface="DM Serif Display"/>
                        </a:rPr>
                        <a:t>Executive</a:t>
                      </a:r>
                      <a:r>
                        <a:rPr lang="en-US" sz="1400" baseline="0">
                          <a:latin typeface="DM Serif Display"/>
                        </a:rPr>
                        <a:t> Director</a:t>
                      </a:r>
                    </a:p>
                    <a:p>
                      <a:pPr algn="ctr"/>
                      <a:r>
                        <a:rPr lang="en-US" sz="1400" baseline="0">
                          <a:latin typeface="DM Serif Display"/>
                          <a:hlinkClick r:id="rId4"/>
                        </a:rPr>
                        <a:t>Dustin.Sims@fldoe.org</a:t>
                      </a:r>
                      <a:endParaRPr lang="en-US" sz="1400" baseline="0">
                        <a:latin typeface="DM Serif Display"/>
                      </a:endParaRPr>
                    </a:p>
                    <a:p>
                      <a:pPr algn="ctr"/>
                      <a:r>
                        <a:rPr lang="en-US" sz="1400">
                          <a:latin typeface="DM Serif Display"/>
                        </a:rPr>
                        <a:t>386-931-8689</a:t>
                      </a:r>
                    </a:p>
                  </a:txBody>
                  <a:tcPr/>
                </a:tc>
                <a:tc>
                  <a:txBody>
                    <a:bodyPr/>
                    <a:lstStyle/>
                    <a:p>
                      <a:pPr algn="ctr"/>
                      <a:r>
                        <a:rPr lang="en-US" sz="1400" b="1">
                          <a:latin typeface="DM Serif Display"/>
                        </a:rPr>
                        <a:t>Carla Greene</a:t>
                      </a:r>
                    </a:p>
                    <a:p>
                      <a:pPr algn="ctr"/>
                      <a:r>
                        <a:rPr lang="en-US" sz="1400">
                          <a:latin typeface="DM Serif Display"/>
                        </a:rPr>
                        <a:t>Sr. Director</a:t>
                      </a:r>
                    </a:p>
                    <a:p>
                      <a:pPr algn="ctr"/>
                      <a:r>
                        <a:rPr lang="en-US" sz="1400">
                          <a:latin typeface="DM Serif Display"/>
                          <a:hlinkClick r:id="rId5"/>
                        </a:rPr>
                        <a:t>Carla.Greene@fldoe.org</a:t>
                      </a:r>
                      <a:endParaRPr lang="en-US" sz="1400">
                        <a:latin typeface="DM Serif Display"/>
                      </a:endParaRPr>
                    </a:p>
                    <a:p>
                      <a:pPr algn="ctr"/>
                      <a:r>
                        <a:rPr lang="en-US" sz="1400" baseline="0">
                          <a:latin typeface="DM Serif Display"/>
                        </a:rPr>
                        <a:t>850-245-0983</a:t>
                      </a:r>
                      <a:endParaRPr lang="en-US" sz="1400">
                        <a:latin typeface="DM Serif Display"/>
                      </a:endParaRPr>
                    </a:p>
                  </a:txBody>
                  <a:tcPr/>
                </a:tc>
                <a:tc>
                  <a:txBody>
                    <a:bodyPr/>
                    <a:lstStyle/>
                    <a:p>
                      <a:pPr algn="ctr"/>
                      <a:r>
                        <a:rPr lang="en-US" sz="1400" b="1" i="0" u="none" strike="noStrike" cap="none">
                          <a:solidFill>
                            <a:schemeClr val="dk1"/>
                          </a:solidFill>
                          <a:latin typeface="DM Serif Display"/>
                          <a:cs typeface="Arial"/>
                          <a:sym typeface="Arial"/>
                        </a:rPr>
                        <a:t>Kati Pearson</a:t>
                      </a:r>
                    </a:p>
                    <a:p>
                      <a:pPr algn="ctr"/>
                      <a:r>
                        <a:rPr lang="en-US" sz="1400">
                          <a:latin typeface="DM Serif Display"/>
                        </a:rPr>
                        <a:t>Regional Executive Director </a:t>
                      </a:r>
                    </a:p>
                    <a:p>
                      <a:pPr algn="ctr"/>
                      <a:r>
                        <a:rPr lang="en-US" sz="1400">
                          <a:latin typeface="DM Serif Display"/>
                          <a:hlinkClick r:id="rId6"/>
                        </a:rPr>
                        <a:t>Kati.Pearson@fldoe.org</a:t>
                      </a:r>
                      <a:r>
                        <a:rPr lang="en-US" sz="1400">
                          <a:latin typeface="DM Serif Display"/>
                        </a:rPr>
                        <a:t> </a:t>
                      </a:r>
                    </a:p>
                    <a:p>
                      <a:pPr algn="ctr"/>
                      <a:r>
                        <a:rPr lang="en-US" sz="1400">
                          <a:latin typeface="DM Serif Display"/>
                        </a:rPr>
                        <a:t>407-383-4743</a:t>
                      </a:r>
                    </a:p>
                  </a:txBody>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2"/>
          <p:cNvSpPr txBox="1">
            <a:spLocks noGrp="1"/>
          </p:cNvSpPr>
          <p:nvPr>
            <p:ph type="sldNum" idx="12"/>
          </p:nvPr>
        </p:nvSpPr>
        <p:spPr>
          <a:xfrm>
            <a:off x="8455933" y="6010658"/>
            <a:ext cx="548700" cy="437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
        <p:nvSpPr>
          <p:cNvPr id="202" name="Google Shape;202;p32"/>
          <p:cNvSpPr txBox="1">
            <a:spLocks noGrp="1"/>
          </p:cNvSpPr>
          <p:nvPr>
            <p:ph type="subTitle" idx="1"/>
          </p:nvPr>
        </p:nvSpPr>
        <p:spPr>
          <a:xfrm>
            <a:off x="48850" y="2830100"/>
            <a:ext cx="5532900" cy="653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400"/>
              <a:buNone/>
            </a:pPr>
            <a:r>
              <a:rPr lang="en-US"/>
              <a:t>Intended Outcome #1</a:t>
            </a:r>
            <a:endParaRPr/>
          </a:p>
        </p:txBody>
      </p:sp>
      <p:sp>
        <p:nvSpPr>
          <p:cNvPr id="203" name="Google Shape;203;p32"/>
          <p:cNvSpPr txBox="1">
            <a:spLocks noGrp="1"/>
          </p:cNvSpPr>
          <p:nvPr>
            <p:ph type="ctrTitle"/>
          </p:nvPr>
        </p:nvSpPr>
        <p:spPr>
          <a:xfrm>
            <a:off x="0" y="1643825"/>
            <a:ext cx="6602278" cy="1195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5200"/>
              <a:buNone/>
            </a:pPr>
            <a:r>
              <a:rPr lang="en-US" sz="4800"/>
              <a:t>Accountability Components</a:t>
            </a:r>
            <a:endParaRPr sz="4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8" name="Google Shape;258;p40"/>
          <p:cNvSpPr txBox="1">
            <a:spLocks noGrp="1"/>
          </p:cNvSpPr>
          <p:nvPr>
            <p:ph type="title"/>
          </p:nvPr>
        </p:nvSpPr>
        <p:spPr>
          <a:xfrm>
            <a:off x="242423" y="134520"/>
            <a:ext cx="5818800" cy="664200"/>
          </a:xfrm>
          <a:prstGeom prst="rect">
            <a:avLst/>
          </a:prstGeom>
          <a:noFill/>
          <a:ln>
            <a:noFill/>
          </a:ln>
        </p:spPr>
        <p:txBody>
          <a:bodyPr spcFirstLastPara="1" wrap="square" lIns="91425" tIns="91425" rIns="91425" bIns="91425" anchor="ctr" anchorCtr="0">
            <a:noAutofit/>
          </a:bodyPr>
          <a:lstStyle/>
          <a:p>
            <a:pPr marL="0" lvl="0" indent="0" rtl="0">
              <a:lnSpc>
                <a:spcPct val="60000"/>
              </a:lnSpc>
              <a:spcBef>
                <a:spcPts val="0"/>
              </a:spcBef>
              <a:spcAft>
                <a:spcPts val="0"/>
              </a:spcAft>
              <a:buSzPts val="3300"/>
              <a:buNone/>
            </a:pPr>
            <a:r>
              <a:rPr lang="en-US" sz="3250">
                <a:solidFill>
                  <a:srgbClr val="000066"/>
                </a:solidFill>
                <a:latin typeface="Kaushan Script"/>
                <a:ea typeface="Kaushan Script"/>
                <a:cs typeface="Kaushan Script"/>
                <a:sym typeface="Kaushan Script"/>
              </a:rPr>
              <a:t>ESSA Identification of Schools</a:t>
            </a:r>
            <a:endParaRPr sz="3250">
              <a:solidFill>
                <a:srgbClr val="000066"/>
              </a:solidFill>
              <a:latin typeface="Kaushan Script"/>
              <a:ea typeface="Kaushan Script"/>
              <a:cs typeface="Kaushan Script"/>
              <a:sym typeface="Kaushan Script"/>
            </a:endParaRPr>
          </a:p>
        </p:txBody>
      </p:sp>
      <p:sp>
        <p:nvSpPr>
          <p:cNvPr id="2" name="Text Placeholder 1"/>
          <p:cNvSpPr>
            <a:spLocks noGrp="1"/>
          </p:cNvSpPr>
          <p:nvPr>
            <p:ph type="body" idx="1"/>
          </p:nvPr>
        </p:nvSpPr>
        <p:spPr/>
        <p:txBody>
          <a:bodyPr/>
          <a:lstStyle/>
          <a:p>
            <a:endParaRPr lang="en-US"/>
          </a:p>
        </p:txBody>
      </p:sp>
      <p:graphicFrame>
        <p:nvGraphicFramePr>
          <p:cNvPr id="259" name="Google Shape;259;p40"/>
          <p:cNvGraphicFramePr/>
          <p:nvPr>
            <p:extLst>
              <p:ext uri="{D42A27DB-BD31-4B8C-83A1-F6EECF244321}">
                <p14:modId xmlns:p14="http://schemas.microsoft.com/office/powerpoint/2010/main" val="2537656745"/>
              </p:ext>
            </p:extLst>
          </p:nvPr>
        </p:nvGraphicFramePr>
        <p:xfrm>
          <a:off x="237652" y="914925"/>
          <a:ext cx="8804750" cy="4190880"/>
        </p:xfrm>
        <a:graphic>
          <a:graphicData uri="http://schemas.openxmlformats.org/drawingml/2006/table">
            <a:tbl>
              <a:tblPr>
                <a:noFill/>
                <a:tableStyleId>{E5FBE9FD-DA20-4EC3-B3CA-B45F8C4D8AF3}</a:tableStyleId>
              </a:tblPr>
              <a:tblGrid>
                <a:gridCol w="2633325">
                  <a:extLst>
                    <a:ext uri="{9D8B030D-6E8A-4147-A177-3AD203B41FA5}">
                      <a16:colId xmlns="" xmlns:a16="http://schemas.microsoft.com/office/drawing/2014/main" val="20000"/>
                    </a:ext>
                  </a:extLst>
                </a:gridCol>
                <a:gridCol w="6171425">
                  <a:extLst>
                    <a:ext uri="{9D8B030D-6E8A-4147-A177-3AD203B41FA5}">
                      <a16:colId xmlns="" xmlns:a16="http://schemas.microsoft.com/office/drawing/2014/main" val="20001"/>
                    </a:ext>
                  </a:extLst>
                </a:gridCol>
              </a:tblGrid>
              <a:tr h="404000">
                <a:tc>
                  <a:txBody>
                    <a:bodyPr/>
                    <a:lstStyle/>
                    <a:p>
                      <a:pPr marL="0" marR="0" lvl="0" indent="0" algn="l" rtl="0">
                        <a:lnSpc>
                          <a:spcPct val="100000"/>
                        </a:lnSpc>
                        <a:spcBef>
                          <a:spcPts val="0"/>
                        </a:spcBef>
                        <a:spcAft>
                          <a:spcPts val="0"/>
                        </a:spcAft>
                        <a:buClr>
                          <a:srgbClr val="000000"/>
                        </a:buClr>
                        <a:buSzPts val="1700"/>
                        <a:buFont typeface="Arial"/>
                        <a:buNone/>
                      </a:pPr>
                      <a:r>
                        <a:rPr lang="en-US" sz="2700" u="none" strike="noStrike" cap="none">
                          <a:solidFill>
                            <a:schemeClr val="lt1"/>
                          </a:solidFill>
                          <a:latin typeface="Bebas Neue"/>
                          <a:ea typeface="Bebas Neue"/>
                          <a:cs typeface="Bebas Neue"/>
                        </a:rPr>
                        <a:t>Category</a:t>
                      </a:r>
                      <a:endParaRPr sz="2700" u="none" strike="noStrike" cap="none">
                        <a:solidFill>
                          <a:schemeClr val="lt1"/>
                        </a:solidFill>
                        <a:latin typeface="Bebas Neue"/>
                        <a:ea typeface="Bebas Neue"/>
                        <a:cs typeface="Bebas Neue"/>
                        <a:sym typeface="Bebas Neue"/>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l" rtl="0">
                        <a:lnSpc>
                          <a:spcPct val="100000"/>
                        </a:lnSpc>
                        <a:spcBef>
                          <a:spcPts val="0"/>
                        </a:spcBef>
                        <a:spcAft>
                          <a:spcPts val="0"/>
                        </a:spcAft>
                        <a:buClr>
                          <a:srgbClr val="000000"/>
                        </a:buClr>
                        <a:buSzPts val="1700"/>
                        <a:buFont typeface="Arial"/>
                        <a:buNone/>
                      </a:pPr>
                      <a:r>
                        <a:rPr lang="en-US" sz="2700" u="none" strike="noStrike" cap="none">
                          <a:solidFill>
                            <a:schemeClr val="lt1"/>
                          </a:solidFill>
                          <a:latin typeface="Bebas Neue"/>
                          <a:ea typeface="Bebas Neue"/>
                          <a:cs typeface="Bebas Neue"/>
                        </a:rPr>
                        <a:t>criteria</a:t>
                      </a:r>
                      <a:endParaRPr sz="2700" u="none" strike="noStrike" cap="none">
                        <a:solidFill>
                          <a:schemeClr val="lt1"/>
                        </a:solidFill>
                        <a:latin typeface="Bebas Neue"/>
                        <a:ea typeface="Bebas Neue"/>
                        <a:cs typeface="Bebas Neue"/>
                        <a:sym typeface="Bebas Neue"/>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extLst>
                  <a:ext uri="{0D108BD9-81ED-4DB2-BD59-A6C34878D82A}">
                    <a16:rowId xmlns="" xmlns:a16="http://schemas.microsoft.com/office/drawing/2014/main" val="10000"/>
                  </a:ext>
                </a:extLst>
              </a:tr>
              <a:tr h="557524">
                <a:tc>
                  <a:txBody>
                    <a:bodyPr/>
                    <a:lstStyle/>
                    <a:p>
                      <a:pPr marL="0" marR="0" lvl="0" indent="0" algn="ctr" rtl="0">
                        <a:lnSpc>
                          <a:spcPct val="100000"/>
                        </a:lnSpc>
                        <a:spcBef>
                          <a:spcPts val="0"/>
                        </a:spcBef>
                        <a:spcAft>
                          <a:spcPts val="0"/>
                        </a:spcAft>
                        <a:buSzPts val="1400"/>
                        <a:buFont typeface="Arial"/>
                        <a:buNone/>
                      </a:pPr>
                      <a:r>
                        <a:rPr lang="en-US" sz="2000" b="1" u="none" strike="noStrike" cap="none">
                          <a:solidFill>
                            <a:schemeClr val="dk1"/>
                          </a:solidFill>
                          <a:latin typeface="DM Serif Display"/>
                        </a:rPr>
                        <a:t>ATSI</a:t>
                      </a:r>
                      <a:endParaRPr lang="en-US"/>
                    </a:p>
                    <a:p>
                      <a:pPr marL="0" marR="0" lvl="0" indent="0" algn="ctr" rtl="0">
                        <a:lnSpc>
                          <a:spcPct val="100000"/>
                        </a:lnSpc>
                        <a:spcBef>
                          <a:spcPts val="0"/>
                        </a:spcBef>
                        <a:spcAft>
                          <a:spcPts val="0"/>
                        </a:spcAft>
                        <a:buSzPts val="1400"/>
                        <a:buFont typeface="Arial"/>
                        <a:buNone/>
                      </a:pPr>
                      <a:r>
                        <a:rPr lang="en-US" sz="1600" b="0" i="0" u="none" strike="noStrike" cap="none">
                          <a:solidFill>
                            <a:schemeClr val="dk1"/>
                          </a:solidFill>
                          <a:latin typeface="DM Serif Display"/>
                          <a:ea typeface="DM Serif Display"/>
                          <a:cs typeface="DM Serif Display"/>
                        </a:rPr>
                        <a:t>Additional Targeted Support and Improvement </a:t>
                      </a:r>
                      <a:endParaRPr sz="1600" b="0" i="0" u="none" strike="noStrike" cap="none">
                        <a:solidFill>
                          <a:schemeClr val="dk1"/>
                        </a:solidFill>
                        <a:latin typeface="DM Serif Display"/>
                        <a:ea typeface="DM Serif Display"/>
                        <a:cs typeface="DM Serif Display"/>
                        <a:sym typeface="DM Serif Display"/>
                      </a:endParaRPr>
                    </a:p>
                  </a:txBody>
                  <a:tcPr marL="91425" marR="91425" marT="91425" marB="91425" anchor="ctr">
                    <a:lnL w="12700">
                      <a:solidFill>
                        <a:schemeClr val="dk1"/>
                      </a:solidFill>
                    </a:lnL>
                    <a:lnR w="12700">
                      <a:solidFill>
                        <a:schemeClr val="dk1"/>
                      </a:solidFill>
                    </a:lnR>
                    <a:lnT w="12700" cap="flat" cmpd="sng" algn="ctr">
                      <a:solidFill>
                        <a:schemeClr val="dk1"/>
                      </a:solidFill>
                      <a:prstDash val="solid"/>
                      <a:round/>
                      <a:headEnd type="none" w="sm" len="sm"/>
                      <a:tailEnd type="none" w="sm" len="sm"/>
                    </a:lnT>
                    <a:lnB w="12700">
                      <a:solidFill>
                        <a:schemeClr val="dk1"/>
                      </a:solidFill>
                    </a:lnB>
                    <a:solidFill>
                      <a:srgbClr val="CCCCFF"/>
                    </a:solidFill>
                  </a:tcPr>
                </a:tc>
                <a:tc>
                  <a:txBody>
                    <a:bodyPr/>
                    <a:lstStyle/>
                    <a:p>
                      <a:pPr marL="0" marR="0" lvl="0" indent="0" algn="l" rtl="0">
                        <a:lnSpc>
                          <a:spcPct val="100000"/>
                        </a:lnSpc>
                        <a:spcBef>
                          <a:spcPts val="0"/>
                        </a:spcBef>
                        <a:spcAft>
                          <a:spcPts val="0"/>
                        </a:spcAft>
                        <a:buSzPts val="1100"/>
                        <a:buFont typeface="Arial"/>
                        <a:buNone/>
                      </a:pPr>
                      <a:r>
                        <a:rPr lang="en-US" sz="1600" b="0" i="0" u="none" strike="noStrike" cap="none">
                          <a:solidFill>
                            <a:schemeClr val="dk1"/>
                          </a:solidFill>
                          <a:latin typeface="DM Serif Display"/>
                        </a:rPr>
                        <a:t>A school not identified for CSI but has one or more subgroups with a Federal Index below 41%.</a:t>
                      </a:r>
                      <a:endParaRPr lang="en-US"/>
                    </a:p>
                    <a:p>
                      <a:pPr marL="0" marR="0" lvl="0" indent="0" algn="l" rtl="0">
                        <a:lnSpc>
                          <a:spcPct val="100000"/>
                        </a:lnSpc>
                        <a:spcBef>
                          <a:spcPts val="0"/>
                        </a:spcBef>
                        <a:spcAft>
                          <a:spcPts val="0"/>
                        </a:spcAft>
                        <a:buSzPts val="1100"/>
                        <a:buFont typeface="Arial"/>
                        <a:buNone/>
                      </a:pPr>
                      <a:endParaRPr sz="1600" b="0" i="0" u="none" strike="noStrike" cap="none">
                        <a:solidFill>
                          <a:schemeClr val="dk1"/>
                        </a:solidFill>
                        <a:latin typeface="DM Serif Display"/>
                      </a:endParaRPr>
                    </a:p>
                  </a:txBody>
                  <a:tcPr marL="91425" marR="91425" marT="91425" marB="91425">
                    <a:lnL w="12700">
                      <a:solidFill>
                        <a:schemeClr val="dk1"/>
                      </a:solidFill>
                    </a:lnL>
                    <a:lnR w="12700">
                      <a:solidFill>
                        <a:schemeClr val="dk1"/>
                      </a:solidFill>
                    </a:lnR>
                    <a:lnT w="12700" cap="flat" cmpd="sng" algn="ctr">
                      <a:solidFill>
                        <a:schemeClr val="dk1"/>
                      </a:solidFill>
                      <a:prstDash val="solid"/>
                      <a:round/>
                      <a:headEnd type="none" w="sm" len="sm"/>
                      <a:tailEnd type="none" w="sm" len="sm"/>
                    </a:lnT>
                    <a:lnB w="12700">
                      <a:solidFill>
                        <a:schemeClr val="dk1"/>
                      </a:solidFill>
                    </a:lnB>
                    <a:solidFill>
                      <a:srgbClr val="CCCCFF"/>
                    </a:solidFill>
                  </a:tcPr>
                </a:tc>
                <a:extLst>
                  <a:ext uri="{0D108BD9-81ED-4DB2-BD59-A6C34878D82A}">
                    <a16:rowId xmlns="" xmlns:a16="http://schemas.microsoft.com/office/drawing/2014/main" val="2408704921"/>
                  </a:ext>
                </a:extLst>
              </a:tr>
              <a:tr h="557525">
                <a:tc>
                  <a:txBody>
                    <a:bodyPr/>
                    <a:lstStyle/>
                    <a:p>
                      <a:pPr marL="0" marR="0" lvl="0" indent="0" algn="ctr" rtl="0">
                        <a:lnSpc>
                          <a:spcPct val="100000"/>
                        </a:lnSpc>
                        <a:spcBef>
                          <a:spcPts val="0"/>
                        </a:spcBef>
                        <a:spcAft>
                          <a:spcPts val="0"/>
                        </a:spcAft>
                        <a:buClr>
                          <a:srgbClr val="000000"/>
                        </a:buClr>
                        <a:buSzPts val="1400"/>
                        <a:buFont typeface="Arial"/>
                        <a:buNone/>
                      </a:pPr>
                      <a:r>
                        <a:rPr lang="en-US" sz="2000" b="1" u="none" strike="noStrike" cap="none">
                          <a:solidFill>
                            <a:schemeClr val="dk1"/>
                          </a:solidFill>
                          <a:latin typeface="DM Serif Display"/>
                          <a:ea typeface="DM Serif Display"/>
                          <a:cs typeface="DM Serif Display"/>
                          <a:sym typeface="DM Serif Display"/>
                        </a:rPr>
                        <a:t>TSI</a:t>
                      </a:r>
                      <a:endParaRPr/>
                    </a:p>
                    <a:p>
                      <a:pPr marL="0" marR="0" lvl="0" indent="0" algn="ctr" rtl="0">
                        <a:lnSpc>
                          <a:spcPct val="100000"/>
                        </a:lnSpc>
                        <a:spcBef>
                          <a:spcPts val="0"/>
                        </a:spcBef>
                        <a:spcAft>
                          <a:spcPts val="0"/>
                        </a:spcAft>
                        <a:buClr>
                          <a:srgbClr val="000000"/>
                        </a:buClr>
                        <a:buSzPts val="1400"/>
                        <a:buFont typeface="Arial"/>
                        <a:buNone/>
                      </a:pPr>
                      <a:r>
                        <a:rPr lang="en-US" sz="1600" b="0" i="0" u="none" strike="noStrike" cap="none">
                          <a:solidFill>
                            <a:schemeClr val="dk1"/>
                          </a:solidFill>
                          <a:latin typeface="DM Serif Display"/>
                          <a:ea typeface="DM Serif Display"/>
                          <a:cs typeface="DM Serif Display"/>
                          <a:sym typeface="DM Serif Display"/>
                        </a:rPr>
                        <a:t>Targeted Support and Improvement</a:t>
                      </a:r>
                      <a:r>
                        <a:rPr lang="en-US" sz="1600" b="0" i="0" u="none" strike="noStrike" cap="none">
                          <a:solidFill>
                            <a:schemeClr val="dk1"/>
                          </a:solidFill>
                          <a:latin typeface="DM Serif Display"/>
                          <a:ea typeface="DM Serif Display"/>
                          <a:cs typeface="DM Serif Display"/>
                        </a:rPr>
                        <a:t> </a:t>
                      </a:r>
                      <a:endParaRPr sz="1600" b="0" i="0" u="none" strike="noStrike" cap="none">
                        <a:solidFill>
                          <a:schemeClr val="dk1"/>
                        </a:solidFill>
                        <a:latin typeface="DM Serif Display"/>
                        <a:ea typeface="DM Serif Display"/>
                        <a:cs typeface="DM Serif Display"/>
                        <a:sym typeface="DM Serif Display"/>
                      </a:endParaRPr>
                    </a:p>
                  </a:txBody>
                  <a:tcPr marL="91425" marR="91425" marT="91425" marB="91425"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sm" len="sm"/>
                      <a:tailEnd type="none" w="sm" len="sm"/>
                    </a:lnB>
                    <a:solidFill>
                      <a:schemeClr val="bg1"/>
                    </a:solidFill>
                  </a:tcPr>
                </a:tc>
                <a:tc>
                  <a:txBody>
                    <a:bodyPr/>
                    <a:lstStyle/>
                    <a:p>
                      <a:pPr marL="0" marR="0" lvl="0" indent="0" algn="l" rtl="0">
                        <a:lnSpc>
                          <a:spcPct val="100000"/>
                        </a:lnSpc>
                        <a:spcBef>
                          <a:spcPts val="0"/>
                        </a:spcBef>
                        <a:spcAft>
                          <a:spcPts val="0"/>
                        </a:spcAft>
                        <a:buNone/>
                      </a:pPr>
                      <a:r>
                        <a:rPr lang="en-US" sz="1600" b="0" i="0" u="none" strike="noStrike" cap="none">
                          <a:solidFill>
                            <a:schemeClr val="dk1"/>
                          </a:solidFill>
                          <a:latin typeface="DM Serif Display"/>
                          <a:ea typeface="DM Serif Display"/>
                          <a:cs typeface="DM Serif Display"/>
                          <a:sym typeface="DM Serif Display"/>
                        </a:rPr>
                        <a:t>A school not identified as CSI that has at least one consistently underperforming subgroup with a Federal Index below 32% for three consecutive years.</a:t>
                      </a:r>
                      <a:endParaRPr/>
                    </a:p>
                  </a:txBody>
                  <a:tcPr marL="91425" marR="91425" marT="91425" marB="914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sm" len="sm"/>
                      <a:tailEnd type="none" w="sm" len="sm"/>
                    </a:lnB>
                    <a:solidFill>
                      <a:schemeClr val="bg1"/>
                    </a:solidFill>
                  </a:tcPr>
                </a:tc>
                <a:extLst>
                  <a:ext uri="{0D108BD9-81ED-4DB2-BD59-A6C34878D82A}">
                    <a16:rowId xmlns="" xmlns:a16="http://schemas.microsoft.com/office/drawing/2014/main" val="10002"/>
                  </a:ext>
                </a:extLst>
              </a:tr>
              <a:tr h="700750">
                <a:tc>
                  <a:txBody>
                    <a:bodyPr/>
                    <a:lstStyle/>
                    <a:p>
                      <a:pPr marL="0" marR="0" lvl="0" indent="0" algn="ctr" rtl="0">
                        <a:lnSpc>
                          <a:spcPct val="100000"/>
                        </a:lnSpc>
                        <a:spcBef>
                          <a:spcPts val="0"/>
                        </a:spcBef>
                        <a:spcAft>
                          <a:spcPts val="0"/>
                        </a:spcAft>
                        <a:buSzPts val="1100"/>
                        <a:buFont typeface="Arial"/>
                        <a:buNone/>
                      </a:pPr>
                      <a:r>
                        <a:rPr lang="en-US" sz="2000" b="1" u="none" strike="noStrike" cap="none">
                          <a:latin typeface="DM Serif Display"/>
                        </a:rPr>
                        <a:t>CSI</a:t>
                      </a:r>
                      <a:endParaRPr lang="en-US"/>
                    </a:p>
                    <a:p>
                      <a:pPr marL="0" marR="0" lvl="0" indent="0" algn="ctr" rtl="0">
                        <a:lnSpc>
                          <a:spcPct val="100000"/>
                        </a:lnSpc>
                        <a:spcBef>
                          <a:spcPts val="0"/>
                        </a:spcBef>
                        <a:spcAft>
                          <a:spcPts val="0"/>
                        </a:spcAft>
                        <a:buSzPts val="1100"/>
                        <a:buFont typeface="Arial"/>
                        <a:buNone/>
                      </a:pPr>
                      <a:r>
                        <a:rPr lang="en-US" sz="1600" b="0" i="0" u="none" strike="noStrike" cap="none">
                          <a:solidFill>
                            <a:schemeClr val="dk1"/>
                          </a:solidFill>
                          <a:latin typeface="DM Serif Display"/>
                        </a:rPr>
                        <a:t>Comprehensive Support and Improvement </a:t>
                      </a:r>
                      <a:endParaRPr>
                        <a:sym typeface="DM Serif Display"/>
                      </a:endParaRPr>
                    </a:p>
                  </a:txBody>
                  <a:tcPr marL="91425" marR="91425" marT="91425" marB="91425" anchor="ctr">
                    <a:lnL w="12700">
                      <a:solidFill>
                        <a:schemeClr val="dk1"/>
                      </a:solidFill>
                    </a:lnL>
                    <a:lnR w="12700">
                      <a:solidFill>
                        <a:schemeClr val="dk1"/>
                      </a:solidFill>
                    </a:lnR>
                    <a:lnT w="12700" cap="flat" cmpd="sng">
                      <a:solidFill>
                        <a:schemeClr val="dk1"/>
                      </a:solidFill>
                      <a:prstDash val="solid"/>
                      <a:round/>
                      <a:headEnd type="none" w="sm" len="sm"/>
                      <a:tailEnd type="none" w="sm" len="sm"/>
                    </a:lnT>
                    <a:lnB w="12700">
                      <a:solidFill>
                        <a:schemeClr val="dk1"/>
                      </a:solidFill>
                    </a:lnB>
                    <a:solidFill>
                      <a:srgbClr val="CCCCFF"/>
                    </a:solidFill>
                  </a:tcPr>
                </a:tc>
                <a:tc>
                  <a:txBody>
                    <a:bodyPr/>
                    <a:lstStyle/>
                    <a:p>
                      <a:pPr marL="0" marR="0" lvl="0" indent="0" algn="l" rtl="0">
                        <a:lnSpc>
                          <a:spcPct val="100000"/>
                        </a:lnSpc>
                        <a:spcBef>
                          <a:spcPts val="0"/>
                        </a:spcBef>
                        <a:spcAft>
                          <a:spcPts val="0"/>
                        </a:spcAft>
                        <a:buSzPts val="1400"/>
                        <a:buFont typeface="Arial"/>
                        <a:buNone/>
                      </a:pPr>
                      <a:r>
                        <a:rPr lang="en-US" sz="1600" b="0" i="0" u="none" strike="noStrike" cap="none">
                          <a:solidFill>
                            <a:schemeClr val="dk1"/>
                          </a:solidFill>
                          <a:latin typeface="DM Serif Display"/>
                        </a:rPr>
                        <a:t>A school can be identified as CSI in any of the following</a:t>
                      </a:r>
                      <a:r>
                        <a:rPr lang="en-US" sz="1600" b="0" i="0" u="none" strike="noStrike" cap="none">
                          <a:solidFill>
                            <a:schemeClr val="accent4"/>
                          </a:solidFill>
                          <a:latin typeface="DM Serif Display"/>
                        </a:rPr>
                        <a:t> 4 </a:t>
                      </a:r>
                      <a:r>
                        <a:rPr lang="en-US" sz="1600" b="0" i="0" u="none" strike="noStrike" cap="none">
                          <a:solidFill>
                            <a:schemeClr val="dk1"/>
                          </a:solidFill>
                          <a:latin typeface="DM Serif Display"/>
                        </a:rPr>
                        <a:t>ways:</a:t>
                      </a:r>
                      <a:endParaRPr lang="en-US"/>
                    </a:p>
                    <a:p>
                      <a:pPr marL="342900" marR="0" lvl="0" indent="-342900" algn="l" rtl="0">
                        <a:lnSpc>
                          <a:spcPct val="100000"/>
                        </a:lnSpc>
                        <a:spcBef>
                          <a:spcPts val="0"/>
                        </a:spcBef>
                        <a:spcAft>
                          <a:spcPts val="0"/>
                        </a:spcAft>
                        <a:buClr>
                          <a:srgbClr val="000000"/>
                        </a:buClr>
                        <a:buSzPts val="1400"/>
                        <a:buAutoNum type="arabicPeriod"/>
                      </a:pPr>
                      <a:r>
                        <a:rPr lang="en-US" sz="1600" b="0" i="0" u="none" strike="noStrike" cap="none">
                          <a:solidFill>
                            <a:schemeClr val="dk1"/>
                          </a:solidFill>
                          <a:latin typeface="DM Serif Display"/>
                        </a:rPr>
                        <a:t>Have an overall Federal Index below 41% (lowest performing)</a:t>
                      </a:r>
                      <a:endParaRPr lang="en-US"/>
                    </a:p>
                    <a:p>
                      <a:pPr marL="342900" marR="0" lvl="0" indent="-342900" algn="l" rtl="0">
                        <a:lnSpc>
                          <a:spcPct val="100000"/>
                        </a:lnSpc>
                        <a:spcBef>
                          <a:spcPts val="0"/>
                        </a:spcBef>
                        <a:spcAft>
                          <a:spcPts val="0"/>
                        </a:spcAft>
                        <a:buClr>
                          <a:srgbClr val="000000"/>
                        </a:buClr>
                        <a:buSzPts val="1400"/>
                        <a:buAutoNum type="arabicPeriod"/>
                      </a:pPr>
                      <a:r>
                        <a:rPr lang="en-US" sz="1600" b="0" i="0" u="none" strike="noStrike" cap="none">
                          <a:solidFill>
                            <a:schemeClr val="dk1"/>
                          </a:solidFill>
                          <a:latin typeface="DM Serif Display"/>
                        </a:rPr>
                        <a:t>Have a graduation rate at or below 67% (low grad rate)</a:t>
                      </a:r>
                      <a:endParaRPr lang="en-US"/>
                    </a:p>
                    <a:p>
                      <a:pPr marL="342900" marR="0" lvl="0" indent="-342900" algn="l">
                        <a:lnSpc>
                          <a:spcPct val="100000"/>
                        </a:lnSpc>
                        <a:spcBef>
                          <a:spcPts val="0"/>
                        </a:spcBef>
                        <a:spcAft>
                          <a:spcPts val="0"/>
                        </a:spcAft>
                        <a:buClr>
                          <a:srgbClr val="000000"/>
                        </a:buClr>
                        <a:buSzPts val="1400"/>
                        <a:buAutoNum type="arabicPeriod"/>
                      </a:pPr>
                      <a:r>
                        <a:rPr lang="en-US" sz="1600" b="0" i="0" u="none" strike="noStrike" cap="none">
                          <a:solidFill>
                            <a:schemeClr val="dk1"/>
                          </a:solidFill>
                          <a:latin typeface="DM Serif Display"/>
                        </a:rPr>
                        <a:t>Have a school grade of D or F (lowest performing)</a:t>
                      </a:r>
                      <a:endParaRPr lang="en-US"/>
                    </a:p>
                    <a:p>
                      <a:pPr marL="342900" marR="0" lvl="0" indent="-342900" algn="l" rtl="0">
                        <a:lnSpc>
                          <a:spcPct val="100000"/>
                        </a:lnSpc>
                        <a:spcBef>
                          <a:spcPts val="0"/>
                        </a:spcBef>
                        <a:spcAft>
                          <a:spcPts val="0"/>
                        </a:spcAft>
                        <a:buClr>
                          <a:srgbClr val="000000"/>
                        </a:buClr>
                        <a:buSzPts val="1400"/>
                        <a:buAutoNum type="arabicPeriod"/>
                      </a:pPr>
                      <a:r>
                        <a:rPr lang="en-US" sz="1600" b="0" i="0" u="none" strike="noStrike" cap="none">
                          <a:solidFill>
                            <a:schemeClr val="dk1"/>
                          </a:solidFill>
                          <a:latin typeface="DM Serif Display"/>
                        </a:rPr>
                        <a:t>Have a Federal Index below 41% in the same subgroup(s) for 6 consecutive years (not exiting)</a:t>
                      </a:r>
                      <a:endParaRPr>
                        <a:sym typeface="DM Serif Display"/>
                      </a:endParaRPr>
                    </a:p>
                  </a:txBody>
                  <a:tcPr marL="91425" marR="91425" marT="91425" marB="91425">
                    <a:lnL w="12700">
                      <a:solidFill>
                        <a:schemeClr val="dk1"/>
                      </a:solidFill>
                    </a:lnL>
                    <a:lnR w="12700">
                      <a:solidFill>
                        <a:schemeClr val="dk1"/>
                      </a:solidFill>
                    </a:lnR>
                    <a:lnT w="12700" cap="flat" cmpd="sng">
                      <a:solidFill>
                        <a:schemeClr val="dk1"/>
                      </a:solidFill>
                      <a:prstDash val="solid"/>
                      <a:round/>
                      <a:headEnd type="none" w="sm" len="sm"/>
                      <a:tailEnd type="none" w="sm" len="sm"/>
                    </a:lnT>
                    <a:lnB w="12700">
                      <a:solidFill>
                        <a:schemeClr val="dk1"/>
                      </a:solidFill>
                    </a:lnB>
                    <a:solidFill>
                      <a:srgbClr val="CCCCFF"/>
                    </a:solidFill>
                  </a:tcPr>
                </a:tc>
                <a:extLst>
                  <a:ext uri="{0D108BD9-81ED-4DB2-BD59-A6C34878D82A}">
                    <a16:rowId xmlns="" xmlns:a16="http://schemas.microsoft.com/office/drawing/2014/main" val="2644696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0066"/>
                </a:solidFill>
                <a:latin typeface="Kaushan Script" panose="020B0604020202020204" charset="0"/>
              </a:rPr>
              <a:t>Accountability for ALL students</a:t>
            </a:r>
          </a:p>
        </p:txBody>
      </p:sp>
      <p:graphicFrame>
        <p:nvGraphicFramePr>
          <p:cNvPr id="5" name="Diagram 4"/>
          <p:cNvGraphicFramePr/>
          <p:nvPr>
            <p:extLst>
              <p:ext uri="{D42A27DB-BD31-4B8C-83A1-F6EECF244321}">
                <p14:modId xmlns:p14="http://schemas.microsoft.com/office/powerpoint/2010/main" val="801206443"/>
              </p:ext>
            </p:extLst>
          </p:nvPr>
        </p:nvGraphicFramePr>
        <p:xfrm>
          <a:off x="-222154" y="1982035"/>
          <a:ext cx="5702204" cy="3719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02733" y="935566"/>
            <a:ext cx="6525698" cy="1169551"/>
          </a:xfrm>
          <a:prstGeom prst="rect">
            <a:avLst/>
          </a:prstGeom>
          <a:noFill/>
        </p:spPr>
        <p:txBody>
          <a:bodyPr wrap="square" rtlCol="0">
            <a:spAutoFit/>
          </a:bodyPr>
          <a:lstStyle/>
          <a:p>
            <a:r>
              <a:rPr lang="en-US">
                <a:latin typeface="DM Serif Display" panose="020B0604020202020204" charset="0"/>
              </a:rPr>
              <a:t>Any school could potentially be identified as a school in need of comprehensive or targeted support and improvement under the federal Every Student Succeeds Act (ESSA) </a:t>
            </a:r>
            <a:r>
              <a:rPr lang="en-US" b="1">
                <a:solidFill>
                  <a:schemeClr val="accent1"/>
                </a:solidFill>
                <a:latin typeface="Kaushan Script" panose="020B0604020202020204" charset="0"/>
              </a:rPr>
              <a:t>AND</a:t>
            </a:r>
            <a:r>
              <a:rPr lang="en-US">
                <a:solidFill>
                  <a:schemeClr val="accent1"/>
                </a:solidFill>
                <a:latin typeface="Kaushan Script" panose="020B0604020202020204" charset="0"/>
              </a:rPr>
              <a:t>  </a:t>
            </a:r>
            <a:r>
              <a:rPr lang="en-US">
                <a:solidFill>
                  <a:schemeClr val="tx1"/>
                </a:solidFill>
                <a:latin typeface="DM Serif Display" panose="020B0604020202020204" charset="0"/>
              </a:rPr>
              <a:t>receive a school grade, school improvement rating or Department of Juvenile Justice (DJJ) accountability rating under the state accountability system. </a:t>
            </a:r>
          </a:p>
        </p:txBody>
      </p:sp>
      <p:sp>
        <p:nvSpPr>
          <p:cNvPr id="9" name="Straight Connector 3"/>
          <p:cNvSpPr/>
          <p:nvPr/>
        </p:nvSpPr>
        <p:spPr>
          <a:xfrm rot="1036312">
            <a:off x="4844072" y="3157606"/>
            <a:ext cx="1399776" cy="0"/>
          </a:xfrm>
          <a:custGeom>
            <a:avLst/>
            <a:gdLst/>
            <a:ahLst/>
            <a:cxnLst/>
            <a:rect l="0" t="0" r="0" b="0"/>
            <a:pathLst>
              <a:path>
                <a:moveTo>
                  <a:pt x="0" y="0"/>
                </a:moveTo>
                <a:lnTo>
                  <a:pt x="1399776"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Straight Connector 3"/>
          <p:cNvSpPr/>
          <p:nvPr/>
        </p:nvSpPr>
        <p:spPr>
          <a:xfrm rot="21149802">
            <a:off x="4864340" y="3928300"/>
            <a:ext cx="1325589" cy="0"/>
          </a:xfrm>
          <a:custGeom>
            <a:avLst/>
            <a:gdLst/>
            <a:ahLst/>
            <a:cxnLst/>
            <a:rect l="0" t="0" r="0" b="0"/>
            <a:pathLst>
              <a:path>
                <a:moveTo>
                  <a:pt x="0" y="0"/>
                </a:moveTo>
                <a:lnTo>
                  <a:pt x="1325589"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Straight Connector 3"/>
          <p:cNvSpPr/>
          <p:nvPr/>
        </p:nvSpPr>
        <p:spPr>
          <a:xfrm rot="20404191">
            <a:off x="4830576" y="4730698"/>
            <a:ext cx="1504622" cy="0"/>
          </a:xfrm>
          <a:custGeom>
            <a:avLst/>
            <a:gdLst/>
            <a:ahLst/>
            <a:cxnLst/>
            <a:rect l="0" t="0" r="0" b="0"/>
            <a:pathLst>
              <a:path>
                <a:moveTo>
                  <a:pt x="0" y="0"/>
                </a:moveTo>
                <a:lnTo>
                  <a:pt x="1504622"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6" name="Group 5"/>
          <p:cNvGrpSpPr/>
          <p:nvPr/>
        </p:nvGrpSpPr>
        <p:grpSpPr>
          <a:xfrm>
            <a:off x="6232509" y="2371780"/>
            <a:ext cx="1991843" cy="2939940"/>
            <a:chOff x="677648" y="381090"/>
            <a:chExt cx="1991843" cy="2939940"/>
          </a:xfrm>
          <a:solidFill>
            <a:schemeClr val="accent6">
              <a:lumMod val="40000"/>
              <a:lumOff val="60000"/>
            </a:schemeClr>
          </a:solidFill>
        </p:grpSpPr>
        <p:sp>
          <p:nvSpPr>
            <p:cNvPr id="7" name="Rounded Rectangle 6"/>
            <p:cNvSpPr/>
            <p:nvPr/>
          </p:nvSpPr>
          <p:spPr>
            <a:xfrm>
              <a:off x="677648" y="381090"/>
              <a:ext cx="1991843" cy="293994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774882" y="478324"/>
              <a:ext cx="1797375" cy="27454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kern="1200">
                  <a:solidFill>
                    <a:schemeClr val="tx1"/>
                  </a:solidFill>
                  <a:latin typeface="DM Serif Display" panose="020B0604020202020204" charset="0"/>
                </a:rPr>
                <a:t>State Accountability System</a:t>
              </a:r>
            </a:p>
          </p:txBody>
        </p:sp>
      </p:grpSp>
    </p:spTree>
    <p:extLst>
      <p:ext uri="{BB962C8B-B14F-4D97-AF65-F5344CB8AC3E}">
        <p14:creationId xmlns:p14="http://schemas.microsoft.com/office/powerpoint/2010/main" val="3229637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graphicFrame>
        <p:nvGraphicFramePr>
          <p:cNvPr id="251" name="Google Shape;251;p39"/>
          <p:cNvGraphicFramePr/>
          <p:nvPr>
            <p:extLst>
              <p:ext uri="{D42A27DB-BD31-4B8C-83A1-F6EECF244321}">
                <p14:modId xmlns:p14="http://schemas.microsoft.com/office/powerpoint/2010/main" val="1890843529"/>
              </p:ext>
            </p:extLst>
          </p:nvPr>
        </p:nvGraphicFramePr>
        <p:xfrm>
          <a:off x="265527" y="967740"/>
          <a:ext cx="8389250" cy="4601605"/>
        </p:xfrm>
        <a:graphic>
          <a:graphicData uri="http://schemas.openxmlformats.org/drawingml/2006/table">
            <a:tbl>
              <a:tblPr firstRow="1" bandRow="1">
                <a:noFill/>
                <a:tableStyleId>{2F938178-9145-445E-B91A-C49BA4BB114A}</a:tableStyleId>
              </a:tblPr>
              <a:tblGrid>
                <a:gridCol w="1714527">
                  <a:extLst>
                    <a:ext uri="{9D8B030D-6E8A-4147-A177-3AD203B41FA5}">
                      <a16:colId xmlns="" xmlns:a16="http://schemas.microsoft.com/office/drawing/2014/main" val="20000"/>
                    </a:ext>
                  </a:extLst>
                </a:gridCol>
                <a:gridCol w="4393245">
                  <a:extLst>
                    <a:ext uri="{9D8B030D-6E8A-4147-A177-3AD203B41FA5}">
                      <a16:colId xmlns="" xmlns:a16="http://schemas.microsoft.com/office/drawing/2014/main" val="20001"/>
                    </a:ext>
                  </a:extLst>
                </a:gridCol>
                <a:gridCol w="2281478">
                  <a:extLst>
                    <a:ext uri="{9D8B030D-6E8A-4147-A177-3AD203B41FA5}">
                      <a16:colId xmlns="" xmlns:a16="http://schemas.microsoft.com/office/drawing/2014/main" val="20002"/>
                    </a:ext>
                  </a:extLst>
                </a:gridCol>
              </a:tblGrid>
              <a:tr h="370850">
                <a:tc>
                  <a:txBody>
                    <a:bodyPr/>
                    <a:lstStyle/>
                    <a:p>
                      <a:pPr marL="0" marR="0" lvl="0" indent="0" algn="ctr" rtl="0">
                        <a:lnSpc>
                          <a:spcPct val="100000"/>
                        </a:lnSpc>
                        <a:spcBef>
                          <a:spcPts val="0"/>
                        </a:spcBef>
                        <a:spcAft>
                          <a:spcPts val="0"/>
                        </a:spcAft>
                        <a:buNone/>
                      </a:pPr>
                      <a:r>
                        <a:rPr lang="en-US" sz="1400" u="none" strike="noStrike" cap="none">
                          <a:solidFill>
                            <a:schemeClr val="lt1"/>
                          </a:solidFill>
                          <a:latin typeface="DM Serif Display"/>
                          <a:ea typeface="DM Serif Display"/>
                          <a:cs typeface="DM Serif Display"/>
                          <a:sym typeface="DM Serif Display"/>
                        </a:rPr>
                        <a:t>Federal Index Identification (Consecutive Years)</a:t>
                      </a:r>
                      <a:endParaRPr sz="1400" u="none" strike="noStrike" cap="none">
                        <a:solidFill>
                          <a:schemeClr val="lt1"/>
                        </a:solidFill>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None/>
                      </a:pPr>
                      <a:r>
                        <a:rPr lang="en-US" sz="1400" u="none" strike="noStrike" cap="none">
                          <a:solidFill>
                            <a:schemeClr val="lt1"/>
                          </a:solidFill>
                          <a:latin typeface="DM Serif Display"/>
                          <a:ea typeface="DM Serif Display"/>
                          <a:cs typeface="DM Serif Display"/>
                          <a:sym typeface="DM Serif Display"/>
                        </a:rPr>
                        <a:t>School Year of </a:t>
                      </a:r>
                      <a:endParaRPr sz="1400"/>
                    </a:p>
                    <a:p>
                      <a:pPr marL="0" marR="0" lvl="0" indent="0" algn="ctr" rtl="0">
                        <a:lnSpc>
                          <a:spcPct val="100000"/>
                        </a:lnSpc>
                        <a:spcBef>
                          <a:spcPts val="0"/>
                        </a:spcBef>
                        <a:spcAft>
                          <a:spcPts val="0"/>
                        </a:spcAft>
                        <a:buNone/>
                      </a:pPr>
                      <a:r>
                        <a:rPr lang="en-US" sz="1400" u="none" strike="noStrike" cap="none">
                          <a:solidFill>
                            <a:schemeClr val="lt1"/>
                          </a:solidFill>
                          <a:latin typeface="DM Serif Display"/>
                          <a:ea typeface="DM Serif Display"/>
                          <a:cs typeface="DM Serif Display"/>
                          <a:sym typeface="DM Serif Display"/>
                        </a:rPr>
                        <a:t>Federal Index Calculation</a:t>
                      </a:r>
                      <a:endParaRPr sz="1400" u="none" strike="noStrike" cap="none">
                        <a:solidFill>
                          <a:schemeClr val="lt1"/>
                        </a:solidFill>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None/>
                      </a:pPr>
                      <a:r>
                        <a:rPr lang="en-US" sz="1400" u="none" strike="noStrike" cap="none">
                          <a:solidFill>
                            <a:schemeClr val="lt1"/>
                          </a:solidFill>
                          <a:latin typeface="DM Serif Display"/>
                          <a:ea typeface="DM Serif Display"/>
                          <a:cs typeface="DM Serif Display"/>
                          <a:sym typeface="DM Serif Display"/>
                        </a:rPr>
                        <a:t>School Year for Support (Based on School Year of Federal Index Calculation)</a:t>
                      </a:r>
                      <a:endParaRPr sz="1400" u="none" strike="noStrike" cap="none">
                        <a:solidFill>
                          <a:schemeClr val="lt1"/>
                        </a:solidFill>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2"/>
                    </a:solidFill>
                  </a:tcPr>
                </a:tc>
                <a:extLst>
                  <a:ext uri="{0D108BD9-81ED-4DB2-BD59-A6C34878D82A}">
                    <a16:rowId xmlns="" xmlns:a16="http://schemas.microsoft.com/office/drawing/2014/main" val="10000"/>
                  </a:ext>
                </a:extLst>
              </a:tr>
              <a:tr h="233975">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1</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2017-18</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2018-19</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1"/>
                  </a:ext>
                </a:extLst>
              </a:tr>
              <a:tr h="222350">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2018-19</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2019-20</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2"/>
                  </a:ext>
                </a:extLst>
              </a:tr>
              <a:tr h="65600">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WAIVER</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tc>
                  <a:txBody>
                    <a:bodyPr/>
                    <a:lstStyle/>
                    <a:p>
                      <a:pPr marL="0" marR="0" lvl="0" indent="0" algn="l"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2019-20  (carry forward designation from 2018-19)</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tc>
                  <a:txBody>
                    <a:bodyPr/>
                    <a:lstStyle/>
                    <a:p>
                      <a:pPr marL="0" marR="0" lvl="0" indent="0" algn="ctr" rtl="0">
                        <a:lnSpc>
                          <a:spcPct val="100000"/>
                        </a:lnSpc>
                        <a:spcBef>
                          <a:spcPts val="0"/>
                        </a:spcBef>
                        <a:spcAft>
                          <a:spcPts val="0"/>
                        </a:spcAft>
                        <a:buNone/>
                      </a:pPr>
                      <a:r>
                        <a:rPr lang="en-US" sz="1200" u="none" strike="noStrike" cap="none">
                          <a:latin typeface="DM Serif Display"/>
                          <a:ea typeface="DM Serif Display"/>
                          <a:cs typeface="DM Serif Display"/>
                          <a:sym typeface="DM Serif Display"/>
                        </a:rPr>
                        <a:t>2020-21</a:t>
                      </a:r>
                      <a:endParaRPr sz="1200"/>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extLst>
                  <a:ext uri="{0D108BD9-81ED-4DB2-BD59-A6C34878D82A}">
                    <a16:rowId xmlns="" xmlns:a16="http://schemas.microsoft.com/office/drawing/2014/main" val="10003"/>
                  </a:ext>
                </a:extLst>
              </a:tr>
              <a:tr h="141075">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WAIVER</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tc>
                  <a:txBody>
                    <a:bodyPr/>
                    <a:lstStyle/>
                    <a:p>
                      <a:pPr marL="0" marR="0" lvl="0" indent="0" algn="l"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2020-21  (carry forward designation from 2019-20)</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tc>
                  <a:txBody>
                    <a:bodyPr/>
                    <a:lstStyle/>
                    <a:p>
                      <a:pPr marL="0" marR="0" lvl="0" indent="0" algn="ctr" rtl="0">
                        <a:lnSpc>
                          <a:spcPct val="100000"/>
                        </a:lnSpc>
                        <a:spcBef>
                          <a:spcPts val="0"/>
                        </a:spcBef>
                        <a:spcAft>
                          <a:spcPts val="0"/>
                        </a:spcAft>
                        <a:buNone/>
                      </a:pPr>
                      <a:r>
                        <a:rPr lang="en-US" sz="1200" u="none" strike="noStrike" cap="none">
                          <a:latin typeface="DM Serif Display"/>
                          <a:ea typeface="DM Serif Display"/>
                          <a:cs typeface="DM Serif Display"/>
                          <a:sym typeface="DM Serif Display"/>
                        </a:rPr>
                        <a:t>2021-22</a:t>
                      </a:r>
                      <a:endParaRPr sz="1200"/>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extLst>
                  <a:ext uri="{0D108BD9-81ED-4DB2-BD59-A6C34878D82A}">
                    <a16:rowId xmlns="" xmlns:a16="http://schemas.microsoft.com/office/drawing/2014/main" val="10004"/>
                  </a:ext>
                </a:extLst>
              </a:tr>
              <a:tr h="370850">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3</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2021-22  (1</a:t>
                      </a:r>
                      <a:r>
                        <a:rPr lang="en-US" sz="1200" u="none" strike="noStrike" cap="none" baseline="30000">
                          <a:solidFill>
                            <a:srgbClr val="000000"/>
                          </a:solidFill>
                          <a:latin typeface="DM Serif Display"/>
                          <a:ea typeface="DM Serif Display"/>
                          <a:cs typeface="DM Serif Display"/>
                          <a:sym typeface="DM Serif Display"/>
                        </a:rPr>
                        <a:t>st</a:t>
                      </a:r>
                      <a:r>
                        <a:rPr lang="en-US" sz="1200" u="none" strike="noStrike" cap="none">
                          <a:solidFill>
                            <a:srgbClr val="000000"/>
                          </a:solidFill>
                          <a:latin typeface="DM Serif Display"/>
                          <a:ea typeface="DM Serif Display"/>
                          <a:cs typeface="DM Serif Display"/>
                          <a:sym typeface="DM Serif Display"/>
                        </a:rPr>
                        <a:t> year for TSI designation with rolling 3 years thereafter dropping off the earliest year and replacing with the most recent year)</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latin typeface="DM Serif Display"/>
                          <a:ea typeface="DM Serif Display"/>
                          <a:cs typeface="DM Serif Display"/>
                          <a:sym typeface="DM Serif Display"/>
                        </a:rPr>
                        <a:t>2022-23</a:t>
                      </a:r>
                      <a:endParaRPr sz="1200"/>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5"/>
                  </a:ext>
                </a:extLst>
              </a:tr>
              <a:tr h="228175">
                <a:tc>
                  <a:txBody>
                    <a:bodyPr/>
                    <a:lstStyle/>
                    <a:p>
                      <a:pPr marL="0" marR="0" lvl="0" indent="0" algn="ctr" rtl="0">
                        <a:lnSpc>
                          <a:spcPct val="100000"/>
                        </a:lnSpc>
                        <a:spcBef>
                          <a:spcPts val="0"/>
                        </a:spcBef>
                        <a:spcAft>
                          <a:spcPts val="0"/>
                        </a:spcAft>
                        <a:buNone/>
                      </a:pPr>
                      <a:r>
                        <a:rPr lang="en-US" sz="1200" b="1" u="none" strike="noStrike" cap="none">
                          <a:solidFill>
                            <a:srgbClr val="000000"/>
                          </a:solidFill>
                          <a:latin typeface="DM Serif Display"/>
                          <a:ea typeface="DM Serif Display"/>
                          <a:cs typeface="DM Serif Display"/>
                          <a:sym typeface="DM Serif Display"/>
                        </a:rPr>
                        <a:t>WAIVER</a:t>
                      </a:r>
                      <a:endParaRPr sz="1200" b="1"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tc>
                  <a:txBody>
                    <a:bodyPr/>
                    <a:lstStyle/>
                    <a:p>
                      <a:pPr marL="0" marR="0" lvl="0" indent="0" algn="l" rtl="0">
                        <a:lnSpc>
                          <a:spcPct val="100000"/>
                        </a:lnSpc>
                        <a:spcBef>
                          <a:spcPts val="0"/>
                        </a:spcBef>
                        <a:spcAft>
                          <a:spcPts val="0"/>
                        </a:spcAft>
                        <a:buNone/>
                      </a:pPr>
                      <a:r>
                        <a:rPr lang="en-US" sz="1200" b="1" u="none" strike="noStrike" cap="none" dirty="0">
                          <a:solidFill>
                            <a:srgbClr val="000000"/>
                          </a:solidFill>
                          <a:latin typeface="DM Serif Display"/>
                          <a:ea typeface="DM Serif Display"/>
                          <a:cs typeface="DM Serif Display"/>
                          <a:sym typeface="DM Serif Display"/>
                        </a:rPr>
                        <a:t>2022-23 </a:t>
                      </a:r>
                    </a:p>
                    <a:p>
                      <a:pPr marL="171450" marR="0" lvl="0" indent="-171450" algn="l" rtl="0">
                        <a:lnSpc>
                          <a:spcPct val="100000"/>
                        </a:lnSpc>
                        <a:spcBef>
                          <a:spcPts val="0"/>
                        </a:spcBef>
                        <a:spcAft>
                          <a:spcPts val="0"/>
                        </a:spcAft>
                        <a:buFont typeface="Arial" panose="020B0604020202020204" pitchFamily="34" charset="0"/>
                        <a:buChar char="•"/>
                      </a:pPr>
                      <a:r>
                        <a:rPr lang="en-US" sz="1200" b="1" u="none" strike="noStrike" cap="none" dirty="0">
                          <a:solidFill>
                            <a:srgbClr val="000000"/>
                          </a:solidFill>
                          <a:latin typeface="DM Serif Display"/>
                          <a:ea typeface="DM Serif Display"/>
                          <a:cs typeface="DM Serif Display"/>
                          <a:sym typeface="DM Serif Display"/>
                        </a:rPr>
                        <a:t>End</a:t>
                      </a:r>
                      <a:r>
                        <a:rPr lang="en-US" sz="1200" b="1" u="none" strike="noStrike" cap="none" baseline="0" dirty="0">
                          <a:solidFill>
                            <a:srgbClr val="000000"/>
                          </a:solidFill>
                          <a:latin typeface="DM Serif Display"/>
                          <a:ea typeface="DM Serif Display"/>
                          <a:cs typeface="DM Serif Display"/>
                          <a:sym typeface="DM Serif Display"/>
                        </a:rPr>
                        <a:t> of </a:t>
                      </a:r>
                      <a:r>
                        <a:rPr lang="en-US" sz="1200" b="1" u="none" strike="noStrike" cap="none" baseline="0">
                          <a:solidFill>
                            <a:srgbClr val="000000"/>
                          </a:solidFill>
                          <a:latin typeface="DM Serif Display"/>
                          <a:ea typeface="DM Serif Display"/>
                          <a:cs typeface="DM Serif Display"/>
                          <a:sym typeface="DM Serif Display"/>
                        </a:rPr>
                        <a:t>2022-23 SY:</a:t>
                      </a:r>
                    </a:p>
                    <a:p>
                      <a:pPr marL="344488" marR="0" lvl="0" indent="-173038" algn="l" rtl="0">
                        <a:lnSpc>
                          <a:spcPct val="100000"/>
                        </a:lnSpc>
                        <a:spcBef>
                          <a:spcPts val="0"/>
                        </a:spcBef>
                        <a:spcAft>
                          <a:spcPts val="0"/>
                        </a:spcAft>
                        <a:buFont typeface="Courier New" panose="02070309020205020404" pitchFamily="49" charset="0"/>
                        <a:buChar char="o"/>
                      </a:pPr>
                      <a:r>
                        <a:rPr lang="en-US" sz="1200" b="1" u="none" strike="noStrike" cap="none" dirty="0">
                          <a:solidFill>
                            <a:srgbClr val="000000"/>
                          </a:solidFill>
                          <a:latin typeface="DM Serif Display"/>
                          <a:ea typeface="DM Serif Display"/>
                          <a:cs typeface="DM Serif Display"/>
                          <a:sym typeface="DM Serif Display"/>
                        </a:rPr>
                        <a:t>CSI and ATSI carry forward designation from 2021-22</a:t>
                      </a:r>
                    </a:p>
                    <a:p>
                      <a:pPr marL="344488" marR="0" lvl="0" indent="-173038" algn="l" rtl="0">
                        <a:lnSpc>
                          <a:spcPct val="100000"/>
                        </a:lnSpc>
                        <a:spcBef>
                          <a:spcPts val="0"/>
                        </a:spcBef>
                        <a:spcAft>
                          <a:spcPts val="0"/>
                        </a:spcAft>
                        <a:buFont typeface="Courier New" panose="02070309020205020404" pitchFamily="49" charset="0"/>
                        <a:buChar char="o"/>
                      </a:pPr>
                      <a:r>
                        <a:rPr lang="en-US" sz="1200" b="1" u="none" strike="noStrike" cap="none" dirty="0">
                          <a:solidFill>
                            <a:srgbClr val="000000"/>
                          </a:solidFill>
                          <a:latin typeface="DM Serif Display"/>
                          <a:ea typeface="DM Serif Display"/>
                          <a:cs typeface="DM Serif Display"/>
                          <a:sym typeface="DM Serif Display"/>
                        </a:rPr>
                        <a:t>Schools identified for graduation rate only will exit CSI if the 2021-22</a:t>
                      </a:r>
                      <a:r>
                        <a:rPr lang="en-US" sz="1200" b="1" u="none" strike="noStrike" cap="none" baseline="0" dirty="0">
                          <a:solidFill>
                            <a:srgbClr val="000000"/>
                          </a:solidFill>
                          <a:latin typeface="DM Serif Display"/>
                          <a:ea typeface="DM Serif Display"/>
                          <a:cs typeface="DM Serif Display"/>
                          <a:sym typeface="DM Serif Display"/>
                        </a:rPr>
                        <a:t> graduation rate increased to higher than 67% </a:t>
                      </a:r>
                    </a:p>
                    <a:p>
                      <a:pPr marL="171450" marR="0" lvl="0" indent="-171450" algn="l" rtl="0">
                        <a:lnSpc>
                          <a:spcPct val="100000"/>
                        </a:lnSpc>
                        <a:spcBef>
                          <a:spcPts val="0"/>
                        </a:spcBef>
                        <a:spcAft>
                          <a:spcPts val="0"/>
                        </a:spcAft>
                        <a:buFont typeface="Arial" panose="020B0604020202020204" pitchFamily="34" charset="0"/>
                        <a:buChar char="•"/>
                      </a:pPr>
                      <a:r>
                        <a:rPr lang="en-US" sz="1200" b="1" u="none" strike="noStrike" cap="none" baseline="0" dirty="0">
                          <a:solidFill>
                            <a:srgbClr val="000000"/>
                          </a:solidFill>
                          <a:latin typeface="DM Serif Display"/>
                          <a:ea typeface="DM Serif Display"/>
                          <a:cs typeface="DM Serif Display"/>
                          <a:sym typeface="DM Serif Display"/>
                        </a:rPr>
                        <a:t>When 2022-23 school grades are released :</a:t>
                      </a:r>
                    </a:p>
                    <a:p>
                      <a:pPr marL="344488" marR="0" lvl="0" indent="-173038" algn="l" rtl="0">
                        <a:lnSpc>
                          <a:spcPct val="100000"/>
                        </a:lnSpc>
                        <a:spcBef>
                          <a:spcPts val="0"/>
                        </a:spcBef>
                        <a:spcAft>
                          <a:spcPts val="0"/>
                        </a:spcAft>
                        <a:buFont typeface="Courier New" panose="02070309020205020404" pitchFamily="49" charset="0"/>
                        <a:buChar char="o"/>
                      </a:pPr>
                      <a:r>
                        <a:rPr lang="en-US" sz="1200" b="1" u="none" strike="noStrike" cap="none" baseline="0" dirty="0">
                          <a:solidFill>
                            <a:schemeClr val="accent4"/>
                          </a:solidFill>
                          <a:latin typeface="DM Serif Display"/>
                          <a:ea typeface="DM Serif Display"/>
                          <a:cs typeface="DM Serif Display"/>
                          <a:sym typeface="DM Serif Display"/>
                        </a:rPr>
                        <a:t>Schools may be identified as TSI (new cohort)</a:t>
                      </a: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tc>
                  <a:txBody>
                    <a:bodyPr/>
                    <a:lstStyle/>
                    <a:p>
                      <a:pPr marL="0" marR="0" lvl="0" indent="0" algn="ctr" rtl="0">
                        <a:lnSpc>
                          <a:spcPct val="100000"/>
                        </a:lnSpc>
                        <a:spcBef>
                          <a:spcPts val="0"/>
                        </a:spcBef>
                        <a:spcAft>
                          <a:spcPts val="0"/>
                        </a:spcAft>
                        <a:buNone/>
                      </a:pPr>
                      <a:r>
                        <a:rPr lang="en-US" sz="1200" b="1" u="none" strike="noStrike" cap="none">
                          <a:solidFill>
                            <a:srgbClr val="000000"/>
                          </a:solidFill>
                          <a:latin typeface="DM Serif Display"/>
                          <a:ea typeface="DM Serif Display"/>
                          <a:cs typeface="DM Serif Display"/>
                          <a:sym typeface="DM Serif Display"/>
                        </a:rPr>
                        <a:t>2023-24</a:t>
                      </a:r>
                      <a:endParaRPr sz="1200" b="1"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ED1E8"/>
                    </a:solidFill>
                  </a:tcPr>
                </a:tc>
                <a:extLst>
                  <a:ext uri="{0D108BD9-81ED-4DB2-BD59-A6C34878D82A}">
                    <a16:rowId xmlns="" xmlns:a16="http://schemas.microsoft.com/office/drawing/2014/main" val="10006"/>
                  </a:ext>
                </a:extLst>
              </a:tr>
              <a:tr h="27875">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4</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2023-24</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2024-25</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7"/>
                  </a:ext>
                </a:extLst>
              </a:tr>
              <a:tr h="146875">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5</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2024-25</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2025-26</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8"/>
                  </a:ext>
                </a:extLst>
              </a:tr>
              <a:tr h="111325">
                <a:tc>
                  <a:txBody>
                    <a:bodyPr/>
                    <a:lstStyle/>
                    <a:p>
                      <a:pPr marL="0" marR="0" lvl="0" indent="0" algn="ctr"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6</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r>
                        <a:rPr lang="en-US" sz="1200" u="none" strike="noStrike" cap="none">
                          <a:solidFill>
                            <a:srgbClr val="000000"/>
                          </a:solidFill>
                          <a:latin typeface="DM Serif Display"/>
                          <a:ea typeface="DM Serif Display"/>
                          <a:cs typeface="DM Serif Display"/>
                          <a:sym typeface="DM Serif Display"/>
                        </a:rPr>
                        <a:t>2025-26 (1</a:t>
                      </a:r>
                      <a:r>
                        <a:rPr lang="en-US" sz="1200" u="none" strike="noStrike" cap="none" baseline="30000">
                          <a:solidFill>
                            <a:srgbClr val="000000"/>
                          </a:solidFill>
                          <a:latin typeface="DM Serif Display"/>
                          <a:ea typeface="DM Serif Display"/>
                          <a:cs typeface="DM Serif Display"/>
                          <a:sym typeface="DM Serif Display"/>
                        </a:rPr>
                        <a:t>st</a:t>
                      </a:r>
                      <a:r>
                        <a:rPr lang="en-US" sz="1200" u="none" strike="noStrike" cap="none">
                          <a:solidFill>
                            <a:srgbClr val="000000"/>
                          </a:solidFill>
                          <a:latin typeface="DM Serif Display"/>
                          <a:ea typeface="DM Serif Display"/>
                          <a:cs typeface="DM Serif Display"/>
                          <a:sym typeface="DM Serif Display"/>
                        </a:rPr>
                        <a:t> year a school can be designated as CSI for a Federal Index below 41% in the same subgroup(s) for 6 consecutive years)</a:t>
                      </a:r>
                      <a:endParaRPr sz="1200" u="none" strike="noStrike" cap="none">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dirty="0">
                          <a:solidFill>
                            <a:srgbClr val="000000"/>
                          </a:solidFill>
                          <a:latin typeface="DM Serif Display"/>
                          <a:ea typeface="DM Serif Display"/>
                          <a:cs typeface="DM Serif Display"/>
                          <a:sym typeface="DM Serif Display"/>
                        </a:rPr>
                        <a:t>2026-27</a:t>
                      </a:r>
                      <a:endParaRPr sz="1200" u="none" strike="noStrike" cap="none" dirty="0">
                        <a:latin typeface="DM Serif Display"/>
                        <a:ea typeface="DM Serif Display"/>
                        <a:cs typeface="DM Serif Display"/>
                        <a:sym typeface="DM Serif Display"/>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 xmlns:a16="http://schemas.microsoft.com/office/drawing/2014/main" val="10009"/>
                  </a:ext>
                </a:extLst>
              </a:tr>
            </a:tbl>
          </a:graphicData>
        </a:graphic>
      </p:graphicFrame>
      <p:sp>
        <p:nvSpPr>
          <p:cNvPr id="252" name="Google Shape;252;p39"/>
          <p:cNvSpPr txBox="1"/>
          <p:nvPr/>
        </p:nvSpPr>
        <p:spPr>
          <a:xfrm>
            <a:off x="265528" y="270540"/>
            <a:ext cx="5765700" cy="697200"/>
          </a:xfrm>
          <a:prstGeom prst="rect">
            <a:avLst/>
          </a:prstGeom>
          <a:noFill/>
          <a:ln>
            <a:noFill/>
          </a:ln>
        </p:spPr>
        <p:txBody>
          <a:bodyPr spcFirstLastPara="1" wrap="square" lIns="91425" tIns="91425" rIns="91425" bIns="91425" anchor="ctr" anchorCtr="0">
            <a:noAutofit/>
          </a:bodyPr>
          <a:lstStyle/>
          <a:p>
            <a:pPr>
              <a:lnSpc>
                <a:spcPct val="60000"/>
              </a:lnSpc>
              <a:buSzPts val="3300"/>
            </a:pPr>
            <a:r>
              <a:rPr lang="en-US" sz="3250">
                <a:solidFill>
                  <a:srgbClr val="000066"/>
                </a:solidFill>
                <a:latin typeface="Kaushan Script"/>
                <a:ea typeface="Kaushan Script"/>
                <a:cs typeface="Kaushan Script"/>
                <a:sym typeface="Kaushan Script"/>
              </a:rPr>
              <a:t>School </a:t>
            </a:r>
            <a:r>
              <a:rPr lang="en-US" sz="3250" b="0" i="0" u="none" strike="noStrike" cap="none">
                <a:solidFill>
                  <a:srgbClr val="000066"/>
                </a:solidFill>
                <a:latin typeface="Kaushan Script"/>
                <a:ea typeface="Kaushan Script"/>
                <a:cs typeface="Kaushan Script"/>
                <a:sym typeface="Kaushan Script"/>
              </a:rPr>
              <a:t> </a:t>
            </a:r>
            <a:r>
              <a:rPr lang="en-US" sz="3250">
                <a:solidFill>
                  <a:srgbClr val="000066"/>
                </a:solidFill>
                <a:latin typeface="Kaushan Script"/>
                <a:ea typeface="Kaushan Script"/>
                <a:cs typeface="Kaushan Script"/>
                <a:sym typeface="Kaushan Script"/>
              </a:rPr>
              <a:t>Improvement </a:t>
            </a:r>
            <a:r>
              <a:rPr lang="en-US" sz="3250" b="0" i="0" u="none" strike="noStrike" cap="none">
                <a:solidFill>
                  <a:srgbClr val="000066"/>
                </a:solidFill>
                <a:latin typeface="Kaushan Script"/>
                <a:ea typeface="Kaushan Script"/>
                <a:cs typeface="Kaushan Script"/>
                <a:sym typeface="Kaushan Script"/>
              </a:rPr>
              <a:t>Timeline</a:t>
            </a:r>
            <a:endParaRPr>
              <a:solidFill>
                <a:srgbClr val="0000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4" y="333900"/>
            <a:ext cx="6833235" cy="664200"/>
          </a:xfrm>
        </p:spPr>
        <p:txBody>
          <a:bodyPr/>
          <a:lstStyle/>
          <a:p>
            <a:r>
              <a:rPr lang="en-US">
                <a:solidFill>
                  <a:srgbClr val="000066"/>
                </a:solidFill>
                <a:latin typeface="Kaushan Script"/>
              </a:rPr>
              <a:t>School Improvement Plans (SIPs)</a:t>
            </a:r>
          </a:p>
        </p:txBody>
      </p:sp>
      <p:sp>
        <p:nvSpPr>
          <p:cNvPr id="3" name="Text Placeholder 2"/>
          <p:cNvSpPr>
            <a:spLocks noGrp="1"/>
          </p:cNvSpPr>
          <p:nvPr>
            <p:ph type="body" idx="1"/>
          </p:nvPr>
        </p:nvSpPr>
        <p:spPr>
          <a:xfrm>
            <a:off x="352424" y="934275"/>
            <a:ext cx="7313295" cy="2781300"/>
          </a:xfrm>
        </p:spPr>
        <p:txBody>
          <a:bodyPr/>
          <a:lstStyle/>
          <a:p>
            <a:pPr>
              <a:buFont typeface="Arial"/>
              <a:buChar char="•"/>
            </a:pPr>
            <a:r>
              <a:rPr lang="en-US" sz="2200" dirty="0"/>
              <a:t>Required for all schools identified as </a:t>
            </a:r>
            <a:r>
              <a:rPr lang="en-US" sz="2200" dirty="0" smtClean="0"/>
              <a:t>ATSI, TSI </a:t>
            </a:r>
            <a:r>
              <a:rPr lang="en-US" sz="2200" dirty="0"/>
              <a:t>and </a:t>
            </a:r>
            <a:r>
              <a:rPr lang="en-US" sz="2200" dirty="0" smtClean="0"/>
              <a:t>CSI.</a:t>
            </a:r>
            <a:endParaRPr lang="en-US" dirty="0"/>
          </a:p>
          <a:p>
            <a:pPr>
              <a:buFont typeface="Arial"/>
              <a:buChar char="•"/>
            </a:pPr>
            <a:r>
              <a:rPr lang="en-US" sz="2200" dirty="0"/>
              <a:t>The Department’s SIP template in the Florida Continuous Improvement Management System (CIMS), </a:t>
            </a:r>
            <a:r>
              <a:rPr lang="en-US" sz="2200" dirty="0">
                <a:hlinkClick r:id="rId3"/>
              </a:rPr>
              <a:t>www.floridacims.org</a:t>
            </a:r>
            <a:r>
              <a:rPr lang="en-US" sz="2200" dirty="0"/>
              <a:t>, meets all statutory and rule requirements for traditional public schools and incorporates all ESSA components for a support and improvement plan required for traditional public and public charter schools identified as </a:t>
            </a:r>
            <a:r>
              <a:rPr lang="en-US" sz="2200" dirty="0" smtClean="0"/>
              <a:t>ATSI, TSI </a:t>
            </a:r>
            <a:r>
              <a:rPr lang="en-US" sz="2200" dirty="0"/>
              <a:t>and </a:t>
            </a:r>
            <a:r>
              <a:rPr lang="en-US" sz="2200" dirty="0" smtClean="0"/>
              <a:t>CSI.</a:t>
            </a:r>
            <a:endParaRPr lang="en-US" sz="2200" dirty="0"/>
          </a:p>
        </p:txBody>
      </p:sp>
    </p:spTree>
    <p:extLst>
      <p:ext uri="{BB962C8B-B14F-4D97-AF65-F5344CB8AC3E}">
        <p14:creationId xmlns:p14="http://schemas.microsoft.com/office/powerpoint/2010/main" val="4130961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1"/>
          <p:cNvSpPr txBox="1">
            <a:spLocks noGrp="1"/>
          </p:cNvSpPr>
          <p:nvPr>
            <p:ph type="title"/>
          </p:nvPr>
        </p:nvSpPr>
        <p:spPr>
          <a:xfrm>
            <a:off x="345550" y="155145"/>
            <a:ext cx="5818800" cy="6642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a:solidFill>
                  <a:srgbClr val="000066"/>
                </a:solidFill>
                <a:latin typeface="Kaushan Script" panose="020B0604020202020204" charset="0"/>
              </a:rPr>
              <a:t>District and School Requirements</a:t>
            </a:r>
            <a:endParaRPr>
              <a:solidFill>
                <a:srgbClr val="000066"/>
              </a:solidFill>
              <a:latin typeface="Kaushan Script" panose="020B0604020202020204" charset="0"/>
            </a:endParaRPr>
          </a:p>
        </p:txBody>
      </p:sp>
      <p:sp>
        <p:nvSpPr>
          <p:cNvPr id="3" name="Text Placeholder 2"/>
          <p:cNvSpPr>
            <a:spLocks noGrp="1"/>
          </p:cNvSpPr>
          <p:nvPr>
            <p:ph type="body" idx="1"/>
          </p:nvPr>
        </p:nvSpPr>
        <p:spPr/>
        <p:txBody>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265165582"/>
              </p:ext>
            </p:extLst>
          </p:nvPr>
        </p:nvGraphicFramePr>
        <p:xfrm>
          <a:off x="352425" y="966047"/>
          <a:ext cx="7643418" cy="4343400"/>
        </p:xfrm>
        <a:graphic>
          <a:graphicData uri="http://schemas.openxmlformats.org/drawingml/2006/table">
            <a:tbl>
              <a:tblPr bandRow="1"/>
              <a:tblGrid>
                <a:gridCol w="2056820">
                  <a:extLst>
                    <a:ext uri="{9D8B030D-6E8A-4147-A177-3AD203B41FA5}">
                      <a16:colId xmlns="" xmlns:a16="http://schemas.microsoft.com/office/drawing/2014/main" val="20000"/>
                    </a:ext>
                  </a:extLst>
                </a:gridCol>
                <a:gridCol w="2425148">
                  <a:extLst>
                    <a:ext uri="{9D8B030D-6E8A-4147-A177-3AD203B41FA5}">
                      <a16:colId xmlns="" xmlns:a16="http://schemas.microsoft.com/office/drawing/2014/main" val="20001"/>
                    </a:ext>
                  </a:extLst>
                </a:gridCol>
                <a:gridCol w="3161450">
                  <a:extLst>
                    <a:ext uri="{9D8B030D-6E8A-4147-A177-3AD203B41FA5}">
                      <a16:colId xmlns="" xmlns:a16="http://schemas.microsoft.com/office/drawing/2014/main" val="20002"/>
                    </a:ext>
                  </a:extLst>
                </a:gridCol>
              </a:tblGrid>
              <a:tr h="210300">
                <a:tc>
                  <a:txBody>
                    <a:bodyPr/>
                    <a:lstStyle/>
                    <a:p>
                      <a:pPr marL="0" marR="0" algn="ctr">
                        <a:spcBef>
                          <a:spcPts val="0"/>
                        </a:spcBef>
                        <a:spcAft>
                          <a:spcPts val="0"/>
                        </a:spcAft>
                      </a:pPr>
                      <a:r>
                        <a:rPr lang="en-US" sz="1500" b="1" dirty="0">
                          <a:effectLst/>
                          <a:latin typeface="DM Serif Display"/>
                          <a:ea typeface="Calibri"/>
                          <a:cs typeface="Calibri"/>
                        </a:rPr>
                        <a:t>ATSI</a:t>
                      </a:r>
                      <a:endParaRPr lang="en-US" sz="1500" dirty="0">
                        <a:effectLst/>
                        <a:latin typeface="DM Serif Display"/>
                        <a:ea typeface="Calibri"/>
                        <a:cs typeface="Calibri"/>
                      </a:endParaRPr>
                    </a:p>
                  </a:txBody>
                  <a:tcPr marL="39740" marR="39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500" b="1">
                          <a:effectLst/>
                          <a:latin typeface="DM Serif Display"/>
                          <a:ea typeface="Calibri"/>
                          <a:cs typeface="Calibri"/>
                        </a:rPr>
                        <a:t>TSI</a:t>
                      </a:r>
                      <a:endParaRPr lang="en-US" sz="1500">
                        <a:effectLst/>
                        <a:latin typeface="DM Serif Display"/>
                        <a:ea typeface="Calibri"/>
                        <a:cs typeface="Calibri"/>
                      </a:endParaRPr>
                    </a:p>
                  </a:txBody>
                  <a:tcPr marL="39740" marR="39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spcBef>
                          <a:spcPts val="0"/>
                        </a:spcBef>
                        <a:spcAft>
                          <a:spcPts val="0"/>
                        </a:spcAft>
                      </a:pPr>
                      <a:r>
                        <a:rPr lang="en-US" sz="1500" b="1" dirty="0">
                          <a:effectLst/>
                          <a:latin typeface="DM Serif Display"/>
                          <a:ea typeface="Calibri"/>
                          <a:cs typeface="Calibri"/>
                        </a:rPr>
                        <a:t>CSI</a:t>
                      </a:r>
                      <a:endParaRPr lang="en-US" sz="1500" dirty="0">
                        <a:effectLst/>
                        <a:latin typeface="DM Serif Display"/>
                        <a:ea typeface="Calibri"/>
                        <a:cs typeface="Calibri"/>
                      </a:endParaRPr>
                    </a:p>
                  </a:txBody>
                  <a:tcPr marL="39740" marR="39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 xmlns:a16="http://schemas.microsoft.com/office/drawing/2014/main" val="10000"/>
                  </a:ext>
                </a:extLst>
              </a:tr>
              <a:tr h="177348">
                <a:tc>
                  <a:txBody>
                    <a:bodyPr/>
                    <a:lstStyle/>
                    <a:p>
                      <a:pPr marL="0" marR="0" algn="ctr">
                        <a:spcBef>
                          <a:spcPts val="0"/>
                        </a:spcBef>
                        <a:spcAft>
                          <a:spcPts val="0"/>
                        </a:spcAft>
                      </a:pPr>
                      <a:r>
                        <a:rPr lang="en-US" sz="1500" b="1" dirty="0">
                          <a:effectLst/>
                          <a:latin typeface="DM Serif Display" panose="020B0604020202020204" charset="0"/>
                          <a:ea typeface="Calibri"/>
                          <a:cs typeface="Calibri"/>
                        </a:rPr>
                        <a:t>School </a:t>
                      </a:r>
                      <a:r>
                        <a:rPr lang="en-US" sz="1500" b="1" dirty="0" smtClean="0">
                          <a:effectLst/>
                          <a:latin typeface="DM Serif Display" panose="020B0604020202020204" charset="0"/>
                          <a:ea typeface="Calibri"/>
                          <a:cs typeface="Calibri"/>
                        </a:rPr>
                        <a:t>Requirements</a:t>
                      </a:r>
                      <a:endParaRPr lang="en-US" sz="1500" dirty="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marR="0" algn="ctr">
                        <a:spcBef>
                          <a:spcPts val="0"/>
                        </a:spcBef>
                        <a:spcAft>
                          <a:spcPts val="0"/>
                        </a:spcAft>
                      </a:pPr>
                      <a:r>
                        <a:rPr lang="en-US" sz="1500" b="1" dirty="0">
                          <a:effectLst/>
                          <a:latin typeface="DM Serif Display" panose="020B0604020202020204" charset="0"/>
                          <a:ea typeface="Calibri"/>
                          <a:cs typeface="Calibri"/>
                        </a:rPr>
                        <a:t>School </a:t>
                      </a:r>
                      <a:r>
                        <a:rPr lang="en-US" sz="1500" b="1" dirty="0" smtClean="0">
                          <a:effectLst/>
                          <a:latin typeface="DM Serif Display" panose="020B0604020202020204" charset="0"/>
                          <a:ea typeface="Calibri"/>
                          <a:cs typeface="Calibri"/>
                        </a:rPr>
                        <a:t>Requirements</a:t>
                      </a:r>
                      <a:endParaRPr lang="en-US" sz="1500" dirty="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0" marR="0" algn="ctr">
                        <a:spcBef>
                          <a:spcPts val="0"/>
                        </a:spcBef>
                        <a:spcAft>
                          <a:spcPts val="0"/>
                        </a:spcAft>
                      </a:pPr>
                      <a:r>
                        <a:rPr lang="en-US" sz="1500" b="1">
                          <a:effectLst/>
                          <a:latin typeface="DM Serif Display" panose="020B0604020202020204" charset="0"/>
                          <a:ea typeface="Calibri"/>
                          <a:cs typeface="Calibri"/>
                        </a:rPr>
                        <a:t>School Requirements</a:t>
                      </a:r>
                      <a:endParaRPr lang="en-US" sz="150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 xmlns:a16="http://schemas.microsoft.com/office/drawing/2014/main" val="10001"/>
                  </a:ext>
                </a:extLst>
              </a:tr>
              <a:tr h="1773484">
                <a:tc>
                  <a:txBody>
                    <a:bodyPr/>
                    <a:lstStyle/>
                    <a:p>
                      <a:pPr marL="230188" marR="0" lvl="0" indent="-230188">
                        <a:spcBef>
                          <a:spcPts val="0"/>
                        </a:spcBef>
                        <a:spcAft>
                          <a:spcPts val="0"/>
                        </a:spcAft>
                        <a:buFont typeface="Arial"/>
                        <a:buChar char="●"/>
                      </a:pPr>
                      <a:r>
                        <a:rPr lang="en-US" sz="1500" u="none" strike="noStrike" dirty="0">
                          <a:effectLst/>
                          <a:latin typeface="DM Serif Display" panose="020B0604020202020204" charset="0"/>
                          <a:ea typeface="Calibri"/>
                          <a:cs typeface="Calibri"/>
                        </a:rPr>
                        <a:t>Submit a School Improvement Plan (SIP) to the District for approval.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230188" marR="0" lvl="0" indent="-230188">
                        <a:spcBef>
                          <a:spcPts val="0"/>
                        </a:spcBef>
                        <a:spcAft>
                          <a:spcPts val="0"/>
                        </a:spcAft>
                        <a:buFont typeface="Arial"/>
                        <a:buChar char="●"/>
                      </a:pPr>
                      <a:r>
                        <a:rPr lang="en-US" sz="1500" u="none" strike="noStrike" dirty="0">
                          <a:effectLst/>
                          <a:latin typeface="DM Serif Display" panose="020B0604020202020204" charset="0"/>
                          <a:ea typeface="Calibri"/>
                          <a:cs typeface="Calibri"/>
                        </a:rPr>
                        <a:t>Submit a SIP to the District for approval.</a:t>
                      </a:r>
                    </a:p>
                    <a:p>
                      <a:pPr marL="230188" marR="0" lvl="0" indent="-230188">
                        <a:spcBef>
                          <a:spcPts val="0"/>
                        </a:spcBef>
                        <a:spcAft>
                          <a:spcPts val="0"/>
                        </a:spcAft>
                        <a:buFont typeface="Arial"/>
                        <a:buChar char="●"/>
                      </a:pPr>
                      <a:r>
                        <a:rPr lang="en-US" sz="1500" u="none" strike="noStrike" dirty="0">
                          <a:effectLst/>
                          <a:latin typeface="DM Serif Display" panose="020B0604020202020204" charset="0"/>
                          <a:ea typeface="Calibri"/>
                          <a:cs typeface="Calibri"/>
                        </a:rPr>
                        <a:t>Submit a Mid-Year Reflection to the Department by March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230188" marR="0" lvl="0" indent="-230188">
                        <a:spcBef>
                          <a:spcPts val="0"/>
                        </a:spcBef>
                        <a:spcAft>
                          <a:spcPts val="0"/>
                        </a:spcAft>
                        <a:buFont typeface="Arial"/>
                        <a:buChar char="●"/>
                      </a:pPr>
                      <a:r>
                        <a:rPr lang="en-US" sz="1500" u="none" strike="noStrike" dirty="0">
                          <a:effectLst/>
                          <a:latin typeface="DM Serif Display" panose="020B0604020202020204" charset="0"/>
                          <a:ea typeface="Calibri"/>
                          <a:cs typeface="Calibri"/>
                        </a:rPr>
                        <a:t>Submit a SIP to the District for approval.</a:t>
                      </a:r>
                    </a:p>
                    <a:p>
                      <a:pPr marL="230188" marR="0" lvl="0" indent="-230188">
                        <a:spcBef>
                          <a:spcPts val="0"/>
                        </a:spcBef>
                        <a:spcAft>
                          <a:spcPts val="0"/>
                        </a:spcAft>
                        <a:buFont typeface="Arial"/>
                        <a:buChar char="●"/>
                      </a:pPr>
                      <a:r>
                        <a:rPr lang="en-US" sz="1500" u="none" strike="noStrike" dirty="0">
                          <a:effectLst/>
                          <a:latin typeface="DM Serif Display" panose="020B0604020202020204" charset="0"/>
                          <a:ea typeface="Calibri"/>
                          <a:cs typeface="Calibri"/>
                        </a:rPr>
                        <a:t>Submit a Mid-Year Reflection to the Department by March 1.</a:t>
                      </a:r>
                    </a:p>
                    <a:p>
                      <a:pPr marL="230188" marR="0" lvl="0" indent="-230188">
                        <a:spcBef>
                          <a:spcPts val="0"/>
                        </a:spcBef>
                        <a:spcAft>
                          <a:spcPts val="0"/>
                        </a:spcAft>
                        <a:buFont typeface="Arial"/>
                        <a:buChar char="●"/>
                      </a:pPr>
                      <a:r>
                        <a:rPr lang="en-US" sz="1500" u="none" strike="noStrike" dirty="0">
                          <a:effectLst/>
                          <a:latin typeface="DM Serif Display" panose="020B0604020202020204" charset="0"/>
                          <a:ea typeface="Calibri"/>
                          <a:cs typeface="Calibri"/>
                        </a:rPr>
                        <a:t>Schools that receive a school grade of D, F or graduation rate only will have additional requirements pursuant to Rule 6A-1.099811, F.A.C.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 xmlns:a16="http://schemas.microsoft.com/office/drawing/2014/main" val="10002"/>
                  </a:ext>
                </a:extLst>
              </a:tr>
              <a:tr h="177348">
                <a:tc>
                  <a:txBody>
                    <a:bodyPr/>
                    <a:lstStyle/>
                    <a:p>
                      <a:pPr marL="114300" marR="0" indent="-114300" algn="ctr">
                        <a:spcBef>
                          <a:spcPts val="0"/>
                        </a:spcBef>
                        <a:spcAft>
                          <a:spcPts val="0"/>
                        </a:spcAft>
                      </a:pPr>
                      <a:r>
                        <a:rPr lang="en-US" sz="1500" b="1">
                          <a:effectLst/>
                          <a:latin typeface="DM Serif Display" panose="020B0604020202020204" charset="0"/>
                          <a:ea typeface="Calibri"/>
                          <a:cs typeface="Calibri"/>
                        </a:rPr>
                        <a:t>District Requirements</a:t>
                      </a:r>
                      <a:endParaRPr lang="en-US" sz="150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190500" marR="0" indent="-149860" algn="ctr">
                        <a:spcBef>
                          <a:spcPts val="0"/>
                        </a:spcBef>
                        <a:spcAft>
                          <a:spcPts val="0"/>
                        </a:spcAft>
                      </a:pPr>
                      <a:r>
                        <a:rPr lang="en-US" sz="1500" b="1">
                          <a:effectLst/>
                          <a:latin typeface="DM Serif Display" panose="020B0604020202020204" charset="0"/>
                          <a:ea typeface="Calibri"/>
                          <a:cs typeface="Calibri"/>
                        </a:rPr>
                        <a:t>District Requirements</a:t>
                      </a:r>
                      <a:endParaRPr lang="en-US" sz="150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marL="160655" marR="0" indent="-137160" algn="ctr">
                        <a:spcBef>
                          <a:spcPts val="0"/>
                        </a:spcBef>
                        <a:spcAft>
                          <a:spcPts val="0"/>
                        </a:spcAft>
                      </a:pPr>
                      <a:r>
                        <a:rPr lang="en-US" sz="1500" b="1">
                          <a:effectLst/>
                          <a:latin typeface="DM Serif Display" panose="020B0604020202020204" charset="0"/>
                          <a:ea typeface="Calibri"/>
                          <a:cs typeface="Calibri"/>
                        </a:rPr>
                        <a:t>District Requirements</a:t>
                      </a:r>
                      <a:endParaRPr lang="en-US" sz="150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extLst>
                  <a:ext uri="{0D108BD9-81ED-4DB2-BD59-A6C34878D82A}">
                    <a16:rowId xmlns="" xmlns:a16="http://schemas.microsoft.com/office/drawing/2014/main" val="10003"/>
                  </a:ext>
                </a:extLst>
              </a:tr>
              <a:tr h="736514">
                <a:tc>
                  <a:txBody>
                    <a:bodyPr/>
                    <a:lstStyle/>
                    <a:p>
                      <a:pPr marL="230188" marR="0" lvl="0" indent="-230188">
                        <a:spcBef>
                          <a:spcPts val="0"/>
                        </a:spcBef>
                        <a:spcAft>
                          <a:spcPts val="0"/>
                        </a:spcAft>
                        <a:buFont typeface="Arial"/>
                        <a:buChar char="●"/>
                        <a:tabLst>
                          <a:tab pos="457200" algn="l"/>
                        </a:tabLst>
                      </a:pPr>
                      <a:r>
                        <a:rPr lang="en-US" sz="1500" u="none" strike="noStrike" dirty="0">
                          <a:effectLst/>
                          <a:latin typeface="DM Serif Display" panose="020B0604020202020204" charset="0"/>
                          <a:ea typeface="Calibri"/>
                          <a:cs typeface="Calibri"/>
                        </a:rPr>
                        <a:t>Approve all SIPs by August 15 and monitor for implementation.</a:t>
                      </a:r>
                    </a:p>
                    <a:p>
                      <a:pPr marL="114300" marR="0">
                        <a:spcBef>
                          <a:spcPts val="0"/>
                        </a:spcBef>
                        <a:spcAft>
                          <a:spcPts val="0"/>
                        </a:spcAft>
                      </a:pPr>
                      <a:r>
                        <a:rPr lang="en-US" sz="1500" dirty="0">
                          <a:effectLst/>
                          <a:latin typeface="DM Serif Display" panose="020B0604020202020204" charset="0"/>
                          <a:ea typeface="Calibri"/>
                          <a:cs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230188" marR="0" lvl="0" indent="-230188">
                        <a:spcBef>
                          <a:spcPts val="0"/>
                        </a:spcBef>
                        <a:spcAft>
                          <a:spcPts val="0"/>
                        </a:spcAft>
                        <a:buFont typeface="Arial"/>
                        <a:buChar char="●"/>
                        <a:tabLst>
                          <a:tab pos="457200" algn="l"/>
                        </a:tabLst>
                      </a:pPr>
                      <a:r>
                        <a:rPr lang="en-US" sz="1500" u="none" strike="noStrike" dirty="0">
                          <a:effectLst/>
                          <a:latin typeface="DM Serif Display" panose="020B0604020202020204" charset="0"/>
                          <a:ea typeface="Calibri"/>
                          <a:cs typeface="Calibri"/>
                        </a:rPr>
                        <a:t>Approve all SIPs by August 15 and monitor for </a:t>
                      </a:r>
                      <a:r>
                        <a:rPr lang="en-US" sz="1500" u="none" strike="noStrike" dirty="0" smtClean="0">
                          <a:effectLst/>
                          <a:latin typeface="DM Serif Display" panose="020B0604020202020204" charset="0"/>
                          <a:ea typeface="Calibri"/>
                          <a:cs typeface="Calibri"/>
                        </a:rPr>
                        <a:t>implementation.</a:t>
                      </a:r>
                      <a:endParaRPr lang="en-US" sz="1500" u="none" strike="noStrike" dirty="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230188" marR="0" lvl="0" indent="-230188">
                        <a:spcBef>
                          <a:spcPts val="0"/>
                        </a:spcBef>
                        <a:spcAft>
                          <a:spcPts val="0"/>
                        </a:spcAft>
                        <a:buFont typeface="Arial"/>
                        <a:buChar char="●"/>
                      </a:pPr>
                      <a:r>
                        <a:rPr lang="en-US" sz="1500" u="none" strike="noStrike" dirty="0">
                          <a:effectLst/>
                          <a:latin typeface="DM Serif Display" panose="020B0604020202020204" charset="0"/>
                          <a:ea typeface="Calibri"/>
                          <a:cs typeface="Calibri"/>
                        </a:rPr>
                        <a:t>Approve and submit all SIPs to the Department by August 15</a:t>
                      </a:r>
                      <a:r>
                        <a:rPr lang="en-US" sz="1500" u="none" strike="noStrike" dirty="0" smtClean="0">
                          <a:effectLst/>
                          <a:latin typeface="DM Serif Display" panose="020B0604020202020204" charset="0"/>
                          <a:ea typeface="Calibri"/>
                          <a:cs typeface="Calibri"/>
                        </a:rPr>
                        <a:t>.</a:t>
                      </a:r>
                      <a:endParaRPr lang="en-US" sz="1500" u="none" strike="noStrike" dirty="0">
                        <a:effectLst/>
                        <a:latin typeface="DM Serif Display" panose="020B0604020202020204" charset="0"/>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 xmlns:a16="http://schemas.microsoft.com/office/drawing/2014/main" val="10004"/>
                  </a:ext>
                </a:extLst>
              </a:tr>
            </a:tbl>
          </a:graphicData>
        </a:graphic>
      </p:graphicFrame>
      <p:sp>
        <p:nvSpPr>
          <p:cNvPr id="5" name="TextBox 4">
            <a:extLst>
              <a:ext uri="{FF2B5EF4-FFF2-40B4-BE49-F238E27FC236}">
                <a16:creationId xmlns="" xmlns:a16="http://schemas.microsoft.com/office/drawing/2014/main" id="{FD13F990-D6AE-DCE9-DDE8-715A32FCA389}"/>
              </a:ext>
            </a:extLst>
          </p:cNvPr>
          <p:cNvSpPr txBox="1"/>
          <p:nvPr/>
        </p:nvSpPr>
        <p:spPr>
          <a:xfrm>
            <a:off x="1486108" y="5230059"/>
            <a:ext cx="556927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DM Serif Display"/>
              </a:rPr>
              <a:t>Note: Schools that receive a DJJ accountability rating of unsatisfactory will have additional requirements pursuant to Rule 6A-1.099813, F.A.C.</a:t>
            </a:r>
          </a:p>
        </p:txBody>
      </p:sp>
    </p:spTree>
  </p:cSld>
  <p:clrMapOvr>
    <a:masterClrMapping/>
  </p:clrMapOvr>
</p:sld>
</file>

<file path=ppt/theme/theme1.xml><?xml version="1.0" encoding="utf-8"?>
<a:theme xmlns:a="http://schemas.openxmlformats.org/drawingml/2006/main" name="Summer Academy 2023">
  <a:themeElements>
    <a:clrScheme name="Simple Light">
      <a:dk1>
        <a:srgbClr val="000000"/>
      </a:dk1>
      <a:lt1>
        <a:srgbClr val="FFFFFF"/>
      </a:lt1>
      <a:dk2>
        <a:srgbClr val="000000"/>
      </a:dk2>
      <a:lt2>
        <a:srgbClr val="FFFFFF"/>
      </a:lt2>
      <a:accent1>
        <a:srgbClr val="E6C569"/>
      </a:accent1>
      <a:accent2>
        <a:srgbClr val="34376D"/>
      </a:accent2>
      <a:accent3>
        <a:srgbClr val="DBAB27"/>
      </a:accent3>
      <a:accent4>
        <a:srgbClr val="000000"/>
      </a:accent4>
      <a:accent5>
        <a:srgbClr val="34376D"/>
      </a:accent5>
      <a:accent6>
        <a:srgbClr val="E3BD56"/>
      </a:accent6>
      <a:hlink>
        <a:srgbClr val="000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2547</Words>
  <Application>Microsoft Office PowerPoint</Application>
  <PresentationFormat>On-screen Show (16:10)</PresentationFormat>
  <Paragraphs>298</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Summer Academy 2023</vt:lpstr>
      <vt:lpstr>School Improvement Updates and Support</vt:lpstr>
      <vt:lpstr>PowerPoint Presentation</vt:lpstr>
      <vt:lpstr>Florida Department of Education (fdoe)'s Mission and Vision</vt:lpstr>
      <vt:lpstr>Accountability Components</vt:lpstr>
      <vt:lpstr>ESSA Identification of Schools</vt:lpstr>
      <vt:lpstr>Accountability for ALL students</vt:lpstr>
      <vt:lpstr>PowerPoint Presentation</vt:lpstr>
      <vt:lpstr>School Improvement Plans (SIPs)</vt:lpstr>
      <vt:lpstr>District and School Requirements</vt:lpstr>
      <vt:lpstr>SIP Approval</vt:lpstr>
      <vt:lpstr>Due Dates for SIPs</vt:lpstr>
      <vt:lpstr>Supports</vt:lpstr>
      <vt:lpstr>BSI Monitoring and Support</vt:lpstr>
      <vt:lpstr>Levels of Support</vt:lpstr>
      <vt:lpstr>Levels of Support</vt:lpstr>
      <vt:lpstr>Levels of Support</vt:lpstr>
      <vt:lpstr>Exiting ATSI, TSI and CSI Requirements</vt:lpstr>
      <vt:lpstr>UniSIG Funding</vt:lpstr>
      <vt:lpstr>Schools Eligible for UniSIG</vt:lpstr>
      <vt:lpstr>Schools Eligible for UniSIG</vt:lpstr>
      <vt:lpstr>UniSIG Applications</vt:lpstr>
      <vt:lpstr>UniSIG Supplemental Teacher and Administrator Allocation (STAA) for 2023-24</vt:lpstr>
      <vt:lpstr>PowerPoint Presentation</vt:lpstr>
      <vt:lpstr>Educational Enrichment Allocation</vt:lpstr>
      <vt:lpstr>House Bill 5051 - Educational Enrichment Allocation</vt:lpstr>
      <vt:lpstr>Educational Enrichment Allocation</vt:lpstr>
      <vt:lpstr>School Grades, School Improvement Ratings and VAM Ratings for 2022-23</vt:lpstr>
      <vt:lpstr>2022-23 School and District Grades and School Improvement Ratings</vt:lpstr>
      <vt:lpstr>Staffing SI Schools in 2023-24</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Cgreene-admin</dc:creator>
  <cp:lastModifiedBy>Cgreene-admin</cp:lastModifiedBy>
  <cp:revision>21</cp:revision>
  <cp:lastPrinted>2023-04-25T21:44:05Z</cp:lastPrinted>
  <dcterms:modified xsi:type="dcterms:W3CDTF">2023-06-13T05:57:06Z</dcterms:modified>
</cp:coreProperties>
</file>